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m4a" ContentType="audio/unknown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activeX/activeX1.xml" ContentType="application/vnd.ms-office.activeX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activeX/activeX2.xml" ContentType="application/vnd.ms-office.activeX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activeX/activeX3.xml" ContentType="application/vnd.ms-office.activeX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activeX/activeX4.xml" ContentType="application/vnd.ms-office.activeX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activeX/activeX5.xml" ContentType="application/vnd.ms-office.activeX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activeX/activeX6.xml" ContentType="application/vnd.ms-office.activeX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activeX/activeX7.xml" ContentType="application/vnd.ms-office.activeX+xml"/>
  <Override PartName="/ppt/notesSlides/notesSlide14.xml" ContentType="application/vnd.openxmlformats-officedocument.presentationml.notesSlide+xml"/>
  <Override PartName="/ppt/activeX/activeX8.xml" ContentType="application/vnd.ms-office.activeX+xml"/>
  <Override PartName="/ppt/notesSlides/notesSlide15.xml" ContentType="application/vnd.openxmlformats-officedocument.presentationml.notesSlide+xml"/>
  <Override PartName="/ppt/activeX/activeX9.xml" ContentType="application/vnd.ms-office.activeX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3" r:id="rId2"/>
    <p:sldId id="260" r:id="rId3"/>
    <p:sldId id="262" r:id="rId4"/>
    <p:sldId id="275" r:id="rId5"/>
    <p:sldId id="267" r:id="rId6"/>
    <p:sldId id="279" r:id="rId7"/>
    <p:sldId id="295" r:id="rId8"/>
    <p:sldId id="287" r:id="rId9"/>
    <p:sldId id="296" r:id="rId10"/>
    <p:sldId id="281" r:id="rId11"/>
    <p:sldId id="297" r:id="rId12"/>
    <p:sldId id="299" r:id="rId13"/>
    <p:sldId id="298" r:id="rId14"/>
    <p:sldId id="300" r:id="rId15"/>
    <p:sldId id="285" r:id="rId16"/>
    <p:sldId id="283" r:id="rId17"/>
    <p:sldId id="266" r:id="rId18"/>
    <p:sldId id="278" r:id="rId19"/>
    <p:sldId id="265" r:id="rId20"/>
    <p:sldId id="282" r:id="rId21"/>
    <p:sldId id="294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B25"/>
    <a:srgbClr val="4F752F"/>
    <a:srgbClr val="9D3DBE"/>
    <a:srgbClr val="F19EC2"/>
    <a:srgbClr val="ED57DB"/>
    <a:srgbClr val="E6675D"/>
    <a:srgbClr val="8DBD19"/>
    <a:srgbClr val="E78906"/>
    <a:srgbClr val="60C0AF"/>
    <a:srgbClr val="0F2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 showGuides="1">
      <p:cViewPr varScale="1">
        <p:scale>
          <a:sx n="67" d="100"/>
          <a:sy n="67" d="100"/>
        </p:scale>
        <p:origin x="-86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D1421-549B-435C-A968-9D32425D3797}" type="datetimeFigureOut">
              <a:rPr lang="zh-CN" altLang="en-US" smtClean="0"/>
              <a:t>2019/3/29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48217-681A-4C24-B6F0-E4EDA99581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5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632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76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514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48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39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96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40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11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37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67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799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41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422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77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5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7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3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06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413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648217-681A-4C24-B6F0-E4EDA99581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6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362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82700" y="2026472"/>
            <a:ext cx="4483100" cy="1948628"/>
          </a:xfrm>
          <a:custGeom>
            <a:avLst/>
            <a:gdLst>
              <a:gd name="connsiteX0" fmla="*/ 0 w 4483100"/>
              <a:gd name="connsiteY0" fmla="*/ 0 h 1948628"/>
              <a:gd name="connsiteX1" fmla="*/ 4483100 w 4483100"/>
              <a:gd name="connsiteY1" fmla="*/ 0 h 1948628"/>
              <a:gd name="connsiteX2" fmla="*/ 4483100 w 4483100"/>
              <a:gd name="connsiteY2" fmla="*/ 1948628 h 1948628"/>
              <a:gd name="connsiteX3" fmla="*/ 0 w 4483100"/>
              <a:gd name="connsiteY3" fmla="*/ 1948628 h 194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100" h="1948628">
                <a:moveTo>
                  <a:pt x="0" y="0"/>
                </a:moveTo>
                <a:lnTo>
                  <a:pt x="4483100" y="0"/>
                </a:lnTo>
                <a:lnTo>
                  <a:pt x="4483100" y="1948628"/>
                </a:lnTo>
                <a:lnTo>
                  <a:pt x="0" y="194862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26200" y="2026472"/>
            <a:ext cx="4483100" cy="1948628"/>
          </a:xfrm>
          <a:custGeom>
            <a:avLst/>
            <a:gdLst>
              <a:gd name="connsiteX0" fmla="*/ 0 w 4483100"/>
              <a:gd name="connsiteY0" fmla="*/ 0 h 1948628"/>
              <a:gd name="connsiteX1" fmla="*/ 4483100 w 4483100"/>
              <a:gd name="connsiteY1" fmla="*/ 0 h 1948628"/>
              <a:gd name="connsiteX2" fmla="*/ 4483100 w 4483100"/>
              <a:gd name="connsiteY2" fmla="*/ 1948628 h 1948628"/>
              <a:gd name="connsiteX3" fmla="*/ 0 w 4483100"/>
              <a:gd name="connsiteY3" fmla="*/ 1948628 h 194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3100" h="1948628">
                <a:moveTo>
                  <a:pt x="0" y="0"/>
                </a:moveTo>
                <a:lnTo>
                  <a:pt x="4483100" y="0"/>
                </a:lnTo>
                <a:lnTo>
                  <a:pt x="4483100" y="1948628"/>
                </a:lnTo>
                <a:lnTo>
                  <a:pt x="0" y="194862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9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71936" y="2249030"/>
            <a:ext cx="1589406" cy="1589404"/>
          </a:xfrm>
          <a:custGeom>
            <a:avLst/>
            <a:gdLst>
              <a:gd name="connsiteX0" fmla="*/ 794703 w 1589406"/>
              <a:gd name="connsiteY0" fmla="*/ 0 h 1589404"/>
              <a:gd name="connsiteX1" fmla="*/ 1589406 w 1589406"/>
              <a:gd name="connsiteY1" fmla="*/ 794702 h 1589404"/>
              <a:gd name="connsiteX2" fmla="*/ 794703 w 1589406"/>
              <a:gd name="connsiteY2" fmla="*/ 1589404 h 1589404"/>
              <a:gd name="connsiteX3" fmla="*/ 0 w 1589406"/>
              <a:gd name="connsiteY3" fmla="*/ 794702 h 1589404"/>
              <a:gd name="connsiteX4" fmla="*/ 794703 w 1589406"/>
              <a:gd name="connsiteY4" fmla="*/ 0 h 158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406" h="1589404">
                <a:moveTo>
                  <a:pt x="794703" y="0"/>
                </a:moveTo>
                <a:cubicBezTo>
                  <a:pt x="1233605" y="0"/>
                  <a:pt x="1589406" y="355800"/>
                  <a:pt x="1589406" y="794702"/>
                </a:cubicBezTo>
                <a:cubicBezTo>
                  <a:pt x="1589406" y="1233604"/>
                  <a:pt x="1233605" y="1589404"/>
                  <a:pt x="794703" y="1589404"/>
                </a:cubicBezTo>
                <a:cubicBezTo>
                  <a:pt x="355801" y="1589404"/>
                  <a:pt x="0" y="1233604"/>
                  <a:pt x="0" y="794702"/>
                </a:cubicBezTo>
                <a:cubicBezTo>
                  <a:pt x="0" y="355800"/>
                  <a:pt x="355801" y="0"/>
                  <a:pt x="79470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24843" y="2249030"/>
            <a:ext cx="1589406" cy="1589404"/>
          </a:xfrm>
          <a:custGeom>
            <a:avLst/>
            <a:gdLst>
              <a:gd name="connsiteX0" fmla="*/ 794703 w 1589406"/>
              <a:gd name="connsiteY0" fmla="*/ 0 h 1589404"/>
              <a:gd name="connsiteX1" fmla="*/ 1589406 w 1589406"/>
              <a:gd name="connsiteY1" fmla="*/ 794702 h 1589404"/>
              <a:gd name="connsiteX2" fmla="*/ 794703 w 1589406"/>
              <a:gd name="connsiteY2" fmla="*/ 1589404 h 1589404"/>
              <a:gd name="connsiteX3" fmla="*/ 0 w 1589406"/>
              <a:gd name="connsiteY3" fmla="*/ 794702 h 1589404"/>
              <a:gd name="connsiteX4" fmla="*/ 794703 w 1589406"/>
              <a:gd name="connsiteY4" fmla="*/ 0 h 158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406" h="1589404">
                <a:moveTo>
                  <a:pt x="794703" y="0"/>
                </a:moveTo>
                <a:cubicBezTo>
                  <a:pt x="1233605" y="0"/>
                  <a:pt x="1589406" y="355800"/>
                  <a:pt x="1589406" y="794702"/>
                </a:cubicBezTo>
                <a:cubicBezTo>
                  <a:pt x="1589406" y="1233604"/>
                  <a:pt x="1233605" y="1589404"/>
                  <a:pt x="794703" y="1589404"/>
                </a:cubicBezTo>
                <a:cubicBezTo>
                  <a:pt x="355801" y="1589404"/>
                  <a:pt x="0" y="1233604"/>
                  <a:pt x="0" y="794702"/>
                </a:cubicBezTo>
                <a:cubicBezTo>
                  <a:pt x="0" y="355800"/>
                  <a:pt x="355801" y="0"/>
                  <a:pt x="79470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577750" y="2249030"/>
            <a:ext cx="1589406" cy="1589404"/>
          </a:xfrm>
          <a:custGeom>
            <a:avLst/>
            <a:gdLst>
              <a:gd name="connsiteX0" fmla="*/ 794703 w 1589406"/>
              <a:gd name="connsiteY0" fmla="*/ 0 h 1589404"/>
              <a:gd name="connsiteX1" fmla="*/ 1589406 w 1589406"/>
              <a:gd name="connsiteY1" fmla="*/ 794702 h 1589404"/>
              <a:gd name="connsiteX2" fmla="*/ 794703 w 1589406"/>
              <a:gd name="connsiteY2" fmla="*/ 1589404 h 1589404"/>
              <a:gd name="connsiteX3" fmla="*/ 0 w 1589406"/>
              <a:gd name="connsiteY3" fmla="*/ 794702 h 1589404"/>
              <a:gd name="connsiteX4" fmla="*/ 794703 w 1589406"/>
              <a:gd name="connsiteY4" fmla="*/ 0 h 158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406" h="1589404">
                <a:moveTo>
                  <a:pt x="794703" y="0"/>
                </a:moveTo>
                <a:cubicBezTo>
                  <a:pt x="1233605" y="0"/>
                  <a:pt x="1589406" y="355800"/>
                  <a:pt x="1589406" y="794702"/>
                </a:cubicBezTo>
                <a:cubicBezTo>
                  <a:pt x="1589406" y="1233604"/>
                  <a:pt x="1233605" y="1589404"/>
                  <a:pt x="794703" y="1589404"/>
                </a:cubicBezTo>
                <a:cubicBezTo>
                  <a:pt x="355801" y="1589404"/>
                  <a:pt x="0" y="1233604"/>
                  <a:pt x="0" y="794702"/>
                </a:cubicBezTo>
                <a:cubicBezTo>
                  <a:pt x="0" y="355800"/>
                  <a:pt x="355801" y="0"/>
                  <a:pt x="79470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130658" y="2249030"/>
            <a:ext cx="1589406" cy="1589404"/>
          </a:xfrm>
          <a:custGeom>
            <a:avLst/>
            <a:gdLst>
              <a:gd name="connsiteX0" fmla="*/ 794703 w 1589406"/>
              <a:gd name="connsiteY0" fmla="*/ 0 h 1589404"/>
              <a:gd name="connsiteX1" fmla="*/ 1589406 w 1589406"/>
              <a:gd name="connsiteY1" fmla="*/ 794702 h 1589404"/>
              <a:gd name="connsiteX2" fmla="*/ 794703 w 1589406"/>
              <a:gd name="connsiteY2" fmla="*/ 1589404 h 1589404"/>
              <a:gd name="connsiteX3" fmla="*/ 0 w 1589406"/>
              <a:gd name="connsiteY3" fmla="*/ 794702 h 1589404"/>
              <a:gd name="connsiteX4" fmla="*/ 794703 w 1589406"/>
              <a:gd name="connsiteY4" fmla="*/ 0 h 158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406" h="1589404">
                <a:moveTo>
                  <a:pt x="794703" y="0"/>
                </a:moveTo>
                <a:cubicBezTo>
                  <a:pt x="1233605" y="0"/>
                  <a:pt x="1589406" y="355800"/>
                  <a:pt x="1589406" y="794702"/>
                </a:cubicBezTo>
                <a:cubicBezTo>
                  <a:pt x="1589406" y="1233604"/>
                  <a:pt x="1233605" y="1589404"/>
                  <a:pt x="794703" y="1589404"/>
                </a:cubicBezTo>
                <a:cubicBezTo>
                  <a:pt x="355801" y="1589404"/>
                  <a:pt x="0" y="1233604"/>
                  <a:pt x="0" y="794702"/>
                </a:cubicBezTo>
                <a:cubicBezTo>
                  <a:pt x="0" y="355800"/>
                  <a:pt x="355801" y="0"/>
                  <a:pt x="79470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162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38678" y="2557236"/>
            <a:ext cx="5238750" cy="2971800"/>
          </a:xfrm>
          <a:custGeom>
            <a:avLst/>
            <a:gdLst>
              <a:gd name="connsiteX0" fmla="*/ 0 w 5238750"/>
              <a:gd name="connsiteY0" fmla="*/ 0 h 2971800"/>
              <a:gd name="connsiteX1" fmla="*/ 5238750 w 5238750"/>
              <a:gd name="connsiteY1" fmla="*/ 0 h 2971800"/>
              <a:gd name="connsiteX2" fmla="*/ 5238750 w 5238750"/>
              <a:gd name="connsiteY2" fmla="*/ 2971800 h 2971800"/>
              <a:gd name="connsiteX3" fmla="*/ 0 w 5238750"/>
              <a:gd name="connsiteY3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750" h="2971800">
                <a:moveTo>
                  <a:pt x="0" y="0"/>
                </a:moveTo>
                <a:lnTo>
                  <a:pt x="5238750" y="0"/>
                </a:lnTo>
                <a:lnTo>
                  <a:pt x="5238750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57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645728" y="2874187"/>
            <a:ext cx="3739244" cy="1948628"/>
          </a:xfrm>
          <a:custGeom>
            <a:avLst/>
            <a:gdLst>
              <a:gd name="connsiteX0" fmla="*/ 0 w 3739244"/>
              <a:gd name="connsiteY0" fmla="*/ 0 h 1948628"/>
              <a:gd name="connsiteX1" fmla="*/ 3739244 w 3739244"/>
              <a:gd name="connsiteY1" fmla="*/ 0 h 1948628"/>
              <a:gd name="connsiteX2" fmla="*/ 3739244 w 3739244"/>
              <a:gd name="connsiteY2" fmla="*/ 1948628 h 1948628"/>
              <a:gd name="connsiteX3" fmla="*/ 0 w 3739244"/>
              <a:gd name="connsiteY3" fmla="*/ 1948628 h 1948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244" h="1948628">
                <a:moveTo>
                  <a:pt x="0" y="0"/>
                </a:moveTo>
                <a:lnTo>
                  <a:pt x="3739244" y="0"/>
                </a:lnTo>
                <a:lnTo>
                  <a:pt x="3739244" y="1948628"/>
                </a:lnTo>
                <a:lnTo>
                  <a:pt x="0" y="194862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4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459707" y="2585471"/>
            <a:ext cx="1890258" cy="1890258"/>
          </a:xfrm>
          <a:custGeom>
            <a:avLst/>
            <a:gdLst>
              <a:gd name="connsiteX0" fmla="*/ 945129 w 1890258"/>
              <a:gd name="connsiteY0" fmla="*/ 0 h 1890258"/>
              <a:gd name="connsiteX1" fmla="*/ 1890258 w 1890258"/>
              <a:gd name="connsiteY1" fmla="*/ 945129 h 1890258"/>
              <a:gd name="connsiteX2" fmla="*/ 945129 w 1890258"/>
              <a:gd name="connsiteY2" fmla="*/ 1890258 h 1890258"/>
              <a:gd name="connsiteX3" fmla="*/ 0 w 1890258"/>
              <a:gd name="connsiteY3" fmla="*/ 945129 h 1890258"/>
              <a:gd name="connsiteX4" fmla="*/ 945129 w 1890258"/>
              <a:gd name="connsiteY4" fmla="*/ 0 h 189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0258" h="1890258">
                <a:moveTo>
                  <a:pt x="945129" y="0"/>
                </a:moveTo>
                <a:cubicBezTo>
                  <a:pt x="1467109" y="0"/>
                  <a:pt x="1890258" y="423149"/>
                  <a:pt x="1890258" y="945129"/>
                </a:cubicBezTo>
                <a:cubicBezTo>
                  <a:pt x="1890258" y="1467109"/>
                  <a:pt x="1467109" y="1890258"/>
                  <a:pt x="945129" y="1890258"/>
                </a:cubicBezTo>
                <a:cubicBezTo>
                  <a:pt x="423149" y="1890258"/>
                  <a:pt x="0" y="1467109"/>
                  <a:pt x="0" y="945129"/>
                </a:cubicBezTo>
                <a:cubicBezTo>
                  <a:pt x="0" y="423149"/>
                  <a:pt x="423149" y="0"/>
                  <a:pt x="945129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49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45075" y="2503713"/>
            <a:ext cx="2810962" cy="1611086"/>
          </a:xfrm>
          <a:custGeom>
            <a:avLst/>
            <a:gdLst>
              <a:gd name="connsiteX0" fmla="*/ 0 w 2810962"/>
              <a:gd name="connsiteY0" fmla="*/ 0 h 1611086"/>
              <a:gd name="connsiteX1" fmla="*/ 2810962 w 2810962"/>
              <a:gd name="connsiteY1" fmla="*/ 0 h 1611086"/>
              <a:gd name="connsiteX2" fmla="*/ 2810962 w 2810962"/>
              <a:gd name="connsiteY2" fmla="*/ 1611086 h 1611086"/>
              <a:gd name="connsiteX3" fmla="*/ 0 w 2810962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0962" h="1611086">
                <a:moveTo>
                  <a:pt x="0" y="0"/>
                </a:moveTo>
                <a:lnTo>
                  <a:pt x="2810962" y="0"/>
                </a:lnTo>
                <a:lnTo>
                  <a:pt x="2810962" y="1611086"/>
                </a:lnTo>
                <a:lnTo>
                  <a:pt x="0" y="1611086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430486" y="2338565"/>
            <a:ext cx="3331028" cy="1909158"/>
          </a:xfrm>
          <a:custGeom>
            <a:avLst/>
            <a:gdLst>
              <a:gd name="connsiteX0" fmla="*/ 0 w 3331028"/>
              <a:gd name="connsiteY0" fmla="*/ 0 h 1909158"/>
              <a:gd name="connsiteX1" fmla="*/ 3331028 w 3331028"/>
              <a:gd name="connsiteY1" fmla="*/ 0 h 1909158"/>
              <a:gd name="connsiteX2" fmla="*/ 3331028 w 3331028"/>
              <a:gd name="connsiteY2" fmla="*/ 1909158 h 1909158"/>
              <a:gd name="connsiteX3" fmla="*/ 0 w 3331028"/>
              <a:gd name="connsiteY3" fmla="*/ 1909158 h 190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1028" h="1909158">
                <a:moveTo>
                  <a:pt x="0" y="0"/>
                </a:moveTo>
                <a:lnTo>
                  <a:pt x="3331028" y="0"/>
                </a:lnTo>
                <a:lnTo>
                  <a:pt x="3331028" y="1909158"/>
                </a:lnTo>
                <a:lnTo>
                  <a:pt x="0" y="1909158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335964" y="2503713"/>
            <a:ext cx="2810962" cy="1611086"/>
          </a:xfrm>
          <a:custGeom>
            <a:avLst/>
            <a:gdLst>
              <a:gd name="connsiteX0" fmla="*/ 0 w 2810962"/>
              <a:gd name="connsiteY0" fmla="*/ 0 h 1611086"/>
              <a:gd name="connsiteX1" fmla="*/ 2810962 w 2810962"/>
              <a:gd name="connsiteY1" fmla="*/ 0 h 1611086"/>
              <a:gd name="connsiteX2" fmla="*/ 2810962 w 2810962"/>
              <a:gd name="connsiteY2" fmla="*/ 1611086 h 1611086"/>
              <a:gd name="connsiteX3" fmla="*/ 0 w 2810962"/>
              <a:gd name="connsiteY3" fmla="*/ 1611086 h 16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0962" h="1611086">
                <a:moveTo>
                  <a:pt x="0" y="0"/>
                </a:moveTo>
                <a:lnTo>
                  <a:pt x="2810962" y="0"/>
                </a:lnTo>
                <a:lnTo>
                  <a:pt x="2810962" y="1611086"/>
                </a:lnTo>
                <a:lnTo>
                  <a:pt x="0" y="1611086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4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979544" y="2707026"/>
            <a:ext cx="2307548" cy="2307548"/>
          </a:xfrm>
          <a:custGeom>
            <a:avLst/>
            <a:gdLst>
              <a:gd name="connsiteX0" fmla="*/ 1153774 w 2307548"/>
              <a:gd name="connsiteY0" fmla="*/ 0 h 2307548"/>
              <a:gd name="connsiteX1" fmla="*/ 2307548 w 2307548"/>
              <a:gd name="connsiteY1" fmla="*/ 1153774 h 2307548"/>
              <a:gd name="connsiteX2" fmla="*/ 1153774 w 2307548"/>
              <a:gd name="connsiteY2" fmla="*/ 2307548 h 2307548"/>
              <a:gd name="connsiteX3" fmla="*/ 0 w 2307548"/>
              <a:gd name="connsiteY3" fmla="*/ 1153774 h 2307548"/>
              <a:gd name="connsiteX4" fmla="*/ 1153774 w 2307548"/>
              <a:gd name="connsiteY4" fmla="*/ 0 h 230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7548" h="2307548">
                <a:moveTo>
                  <a:pt x="1153774" y="0"/>
                </a:moveTo>
                <a:cubicBezTo>
                  <a:pt x="1790986" y="0"/>
                  <a:pt x="2307548" y="516562"/>
                  <a:pt x="2307548" y="1153774"/>
                </a:cubicBezTo>
                <a:cubicBezTo>
                  <a:pt x="2307548" y="1790986"/>
                  <a:pt x="1790986" y="2307548"/>
                  <a:pt x="1153774" y="2307548"/>
                </a:cubicBezTo>
                <a:cubicBezTo>
                  <a:pt x="516562" y="2307548"/>
                  <a:pt x="0" y="1790986"/>
                  <a:pt x="0" y="1153774"/>
                </a:cubicBezTo>
                <a:cubicBezTo>
                  <a:pt x="0" y="516562"/>
                  <a:pt x="516562" y="0"/>
                  <a:pt x="115377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1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321790" y="3596903"/>
            <a:ext cx="1258388" cy="1258388"/>
          </a:xfrm>
          <a:custGeom>
            <a:avLst/>
            <a:gdLst>
              <a:gd name="connsiteX0" fmla="*/ 629194 w 1258388"/>
              <a:gd name="connsiteY0" fmla="*/ 0 h 1258388"/>
              <a:gd name="connsiteX1" fmla="*/ 1258388 w 1258388"/>
              <a:gd name="connsiteY1" fmla="*/ 629194 h 1258388"/>
              <a:gd name="connsiteX2" fmla="*/ 629194 w 1258388"/>
              <a:gd name="connsiteY2" fmla="*/ 1258388 h 1258388"/>
              <a:gd name="connsiteX3" fmla="*/ 0 w 1258388"/>
              <a:gd name="connsiteY3" fmla="*/ 629194 h 1258388"/>
              <a:gd name="connsiteX4" fmla="*/ 629194 w 1258388"/>
              <a:gd name="connsiteY4" fmla="*/ 0 h 1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388" h="1258388">
                <a:moveTo>
                  <a:pt x="629194" y="0"/>
                </a:moveTo>
                <a:cubicBezTo>
                  <a:pt x="976688" y="0"/>
                  <a:pt x="1258388" y="281700"/>
                  <a:pt x="1258388" y="629194"/>
                </a:cubicBezTo>
                <a:cubicBezTo>
                  <a:pt x="1258388" y="976688"/>
                  <a:pt x="976688" y="1258388"/>
                  <a:pt x="629194" y="1258388"/>
                </a:cubicBezTo>
                <a:cubicBezTo>
                  <a:pt x="281700" y="1258388"/>
                  <a:pt x="0" y="976688"/>
                  <a:pt x="0" y="629194"/>
                </a:cubicBezTo>
                <a:cubicBezTo>
                  <a:pt x="0" y="281700"/>
                  <a:pt x="281700" y="0"/>
                  <a:pt x="62919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42897" y="2380078"/>
            <a:ext cx="1258388" cy="1258388"/>
          </a:xfrm>
          <a:custGeom>
            <a:avLst/>
            <a:gdLst>
              <a:gd name="connsiteX0" fmla="*/ 629194 w 1258388"/>
              <a:gd name="connsiteY0" fmla="*/ 0 h 1258388"/>
              <a:gd name="connsiteX1" fmla="*/ 1258388 w 1258388"/>
              <a:gd name="connsiteY1" fmla="*/ 629194 h 1258388"/>
              <a:gd name="connsiteX2" fmla="*/ 629194 w 1258388"/>
              <a:gd name="connsiteY2" fmla="*/ 1258388 h 1258388"/>
              <a:gd name="connsiteX3" fmla="*/ 0 w 1258388"/>
              <a:gd name="connsiteY3" fmla="*/ 629194 h 1258388"/>
              <a:gd name="connsiteX4" fmla="*/ 629194 w 1258388"/>
              <a:gd name="connsiteY4" fmla="*/ 0 h 1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388" h="1258388">
                <a:moveTo>
                  <a:pt x="629194" y="0"/>
                </a:moveTo>
                <a:cubicBezTo>
                  <a:pt x="976688" y="0"/>
                  <a:pt x="1258388" y="281700"/>
                  <a:pt x="1258388" y="629194"/>
                </a:cubicBezTo>
                <a:cubicBezTo>
                  <a:pt x="1258388" y="976688"/>
                  <a:pt x="976688" y="1258388"/>
                  <a:pt x="629194" y="1258388"/>
                </a:cubicBezTo>
                <a:cubicBezTo>
                  <a:pt x="281700" y="1258388"/>
                  <a:pt x="0" y="976688"/>
                  <a:pt x="0" y="629194"/>
                </a:cubicBezTo>
                <a:cubicBezTo>
                  <a:pt x="0" y="281700"/>
                  <a:pt x="281700" y="0"/>
                  <a:pt x="62919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964004" y="3890816"/>
            <a:ext cx="1258388" cy="1258388"/>
          </a:xfrm>
          <a:custGeom>
            <a:avLst/>
            <a:gdLst>
              <a:gd name="connsiteX0" fmla="*/ 629194 w 1258388"/>
              <a:gd name="connsiteY0" fmla="*/ 0 h 1258388"/>
              <a:gd name="connsiteX1" fmla="*/ 1258388 w 1258388"/>
              <a:gd name="connsiteY1" fmla="*/ 629194 h 1258388"/>
              <a:gd name="connsiteX2" fmla="*/ 629194 w 1258388"/>
              <a:gd name="connsiteY2" fmla="*/ 1258388 h 1258388"/>
              <a:gd name="connsiteX3" fmla="*/ 0 w 1258388"/>
              <a:gd name="connsiteY3" fmla="*/ 629194 h 1258388"/>
              <a:gd name="connsiteX4" fmla="*/ 629194 w 1258388"/>
              <a:gd name="connsiteY4" fmla="*/ 0 h 1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388" h="1258388">
                <a:moveTo>
                  <a:pt x="629194" y="0"/>
                </a:moveTo>
                <a:cubicBezTo>
                  <a:pt x="976688" y="0"/>
                  <a:pt x="1258388" y="281700"/>
                  <a:pt x="1258388" y="629194"/>
                </a:cubicBezTo>
                <a:cubicBezTo>
                  <a:pt x="1258388" y="976688"/>
                  <a:pt x="976688" y="1258388"/>
                  <a:pt x="629194" y="1258388"/>
                </a:cubicBezTo>
                <a:cubicBezTo>
                  <a:pt x="281700" y="1258388"/>
                  <a:pt x="0" y="976688"/>
                  <a:pt x="0" y="629194"/>
                </a:cubicBezTo>
                <a:cubicBezTo>
                  <a:pt x="0" y="281700"/>
                  <a:pt x="281700" y="0"/>
                  <a:pt x="629194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27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1"/>
          <a:srcRect l="2736" t="2736" r="2736" b="27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7181088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12"/>
          <a:srcRect r="28837"/>
          <a:stretch/>
        </p:blipFill>
        <p:spPr>
          <a:xfrm>
            <a:off x="7081736" y="0"/>
            <a:ext cx="5110264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F2D45"/>
              </a:gs>
              <a:gs pos="100000">
                <a:srgbClr val="0F2D45">
                  <a:alpha val="39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55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9.xml"/><Relationship Id="rId7" Type="http://schemas.openxmlformats.org/officeDocument/2006/relationships/image" Target="../media/image19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tags" Target="../tags/tag11.xml"/><Relationship Id="rId7" Type="http://schemas.openxmlformats.org/officeDocument/2006/relationships/image" Target="../media/image22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tags" Target="../tags/tag13.xml"/><Relationship Id="rId7" Type="http://schemas.openxmlformats.org/officeDocument/2006/relationships/image" Target="../media/image2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tags" Target="../tags/tag15.xml"/><Relationship Id="rId7" Type="http://schemas.openxmlformats.org/officeDocument/2006/relationships/image" Target="../media/image28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ontrol" Target="../activeX/activeX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image" Target="../media/image34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tags" Target="../tags/tag5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tags" Target="../tags/tag7.xml"/><Relationship Id="rId7" Type="http://schemas.openxmlformats.org/officeDocument/2006/relationships/image" Target="../media/image16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control" Target="../activeX/activeX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55524" y="1325071"/>
            <a:ext cx="2680952" cy="2684954"/>
            <a:chOff x="4657725" y="2650538"/>
            <a:chExt cx="2914650" cy="2919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/>
            <a:srcRect l="13465" t="18649" r="45150" b="10553"/>
            <a:stretch/>
          </p:blipFill>
          <p:spPr>
            <a:xfrm>
              <a:off x="4744308" y="2762251"/>
              <a:ext cx="2741484" cy="2695574"/>
            </a:xfrm>
            <a:prstGeom prst="ellipse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7725" y="2650538"/>
              <a:ext cx="2914650" cy="291900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6875" y="4166593"/>
            <a:ext cx="1200150" cy="7803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0" t="83494"/>
          <a:stretch/>
        </p:blipFill>
        <p:spPr>
          <a:xfrm>
            <a:off x="7627486" y="3081377"/>
            <a:ext cx="1086239" cy="9387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2" r="92434"/>
          <a:stretch/>
        </p:blipFill>
        <p:spPr>
          <a:xfrm>
            <a:off x="3753050" y="2961046"/>
            <a:ext cx="638565" cy="9673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0" r="79794" b="56437"/>
          <a:stretch/>
        </p:blipFill>
        <p:spPr>
          <a:xfrm>
            <a:off x="7403748" y="967810"/>
            <a:ext cx="1705366" cy="12668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r="46614" b="87848"/>
          <a:stretch/>
        </p:blipFill>
        <p:spPr>
          <a:xfrm>
            <a:off x="5810251" y="376801"/>
            <a:ext cx="866774" cy="6911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3" t="27559" b="56196"/>
          <a:stretch/>
        </p:blipFill>
        <p:spPr>
          <a:xfrm>
            <a:off x="3406624" y="1101600"/>
            <a:ext cx="1476765" cy="9239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4250987" y="4367286"/>
            <a:ext cx="380351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  <a:alpha val="50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  <a:alpha val="50000"/>
                      </a:prst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时尚中黑简体" panose="01010104010101010101" pitchFamily="2" charset="-122"/>
                <a:ea typeface="时尚中黑简体" panose="01010104010101010101" pitchFamily="2" charset="-122"/>
                <a:cs typeface="+mn-cs"/>
              </a:rPr>
              <a:t>APP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  <a:alpha val="5000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272794" y="2110213"/>
            <a:ext cx="164641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2019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396422" y="5301341"/>
            <a:ext cx="5399156" cy="0"/>
          </a:xfrm>
          <a:prstGeom prst="line">
            <a:avLst/>
          </a:prstGeom>
          <a:ln>
            <a:gradFill flip="none" rotWithShape="1">
              <a:gsLst>
                <a:gs pos="0">
                  <a:srgbClr val="0F2D45">
                    <a:alpha val="0"/>
                  </a:srgbClr>
                </a:gs>
                <a:gs pos="50000">
                  <a:schemeClr val="bg1">
                    <a:alpha val="70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43204" y="5469202"/>
            <a:ext cx="670559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项目介绍</a:t>
            </a:r>
            <a:endParaRPr lang="en-US" altLang="zh-CN" sz="2400" dirty="0">
              <a:solidFill>
                <a:schemeClr val="bg1"/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pic>
        <p:nvPicPr>
          <p:cNvPr id="30" name="BG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324079" y="-477520"/>
            <a:ext cx="842899" cy="8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1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3212"/>
                            </p:stCondLst>
                            <p:childTnLst>
                              <p:par>
                                <p:cTn id="39" presetID="42" presetClass="path" presetSubtype="0" repeatCount="2000" fill="remove" nodeType="after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976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50" grpId="0"/>
      <p:bldP spid="51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48428" y="3124070"/>
            <a:ext cx="5422714" cy="732239"/>
            <a:chOff x="1148428" y="2297300"/>
            <a:chExt cx="5422714" cy="732239"/>
          </a:xfrm>
        </p:grpSpPr>
        <p:grpSp>
          <p:nvGrpSpPr>
            <p:cNvPr id="29" name="组合 28"/>
            <p:cNvGrpSpPr/>
            <p:nvPr/>
          </p:nvGrpSpPr>
          <p:grpSpPr>
            <a:xfrm>
              <a:off x="1943719" y="2297300"/>
              <a:ext cx="4627423" cy="647448"/>
              <a:chOff x="6491918" y="1979947"/>
              <a:chExt cx="4627423" cy="64744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6491918" y="2332571"/>
                <a:ext cx="4627423" cy="294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用户填写信息，用户信息在数据库中存在，登录成功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491919" y="1979947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登录功能</a:t>
                </a:r>
              </a:p>
            </p:txBody>
          </p:sp>
        </p:grpSp>
        <p:sp>
          <p:nvSpPr>
            <p:cNvPr id="30" name="椭圆 8"/>
            <p:cNvSpPr/>
            <p:nvPr/>
          </p:nvSpPr>
          <p:spPr>
            <a:xfrm>
              <a:off x="1148428" y="2453217"/>
              <a:ext cx="627798" cy="576322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88589" y="1838249"/>
            <a:ext cx="5422714" cy="676922"/>
            <a:chOff x="1148428" y="2297300"/>
            <a:chExt cx="5422714" cy="676922"/>
          </a:xfrm>
        </p:grpSpPr>
        <p:grpSp>
          <p:nvGrpSpPr>
            <p:cNvPr id="34" name="组合 33"/>
            <p:cNvGrpSpPr/>
            <p:nvPr/>
          </p:nvGrpSpPr>
          <p:grpSpPr>
            <a:xfrm>
              <a:off x="1943719" y="2297300"/>
              <a:ext cx="4627423" cy="647448"/>
              <a:chOff x="6491918" y="1979947"/>
              <a:chExt cx="4627423" cy="647448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6491918" y="2332571"/>
                <a:ext cx="4627423" cy="294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用户填写信息进行注册，将信息保持到数据库</a:t>
                </a: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6491919" y="1979947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注册功能</a:t>
                </a:r>
              </a:p>
            </p:txBody>
          </p:sp>
        </p:grpSp>
        <p:sp>
          <p:nvSpPr>
            <p:cNvPr id="35" name="椭圆 12"/>
            <p:cNvSpPr/>
            <p:nvPr/>
          </p:nvSpPr>
          <p:spPr>
            <a:xfrm>
              <a:off x="1148428" y="2508533"/>
              <a:ext cx="627798" cy="46568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 rot="20656777">
            <a:off x="7462422" y="2175912"/>
            <a:ext cx="3170743" cy="3170743"/>
            <a:chOff x="7462422" y="2158996"/>
            <a:chExt cx="3170743" cy="3170743"/>
          </a:xfrm>
        </p:grpSpPr>
        <p:sp>
          <p:nvSpPr>
            <p:cNvPr id="21" name="矩形: 圆角 20"/>
            <p:cNvSpPr/>
            <p:nvPr/>
          </p:nvSpPr>
          <p:spPr>
            <a:xfrm>
              <a:off x="7462422" y="2158996"/>
              <a:ext cx="3170743" cy="3170743"/>
            </a:xfrm>
            <a:prstGeom prst="roundRect">
              <a:avLst>
                <a:gd name="adj" fmla="val 29850"/>
              </a:avLst>
            </a:prstGeom>
            <a:ln w="38100" cap="rnd">
              <a:solidFill>
                <a:srgbClr val="60C0AF">
                  <a:alpha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角 22"/>
            <p:cNvSpPr/>
            <p:nvPr/>
          </p:nvSpPr>
          <p:spPr>
            <a:xfrm rot="2751653">
              <a:off x="7462422" y="2158996"/>
              <a:ext cx="3170743" cy="3170743"/>
            </a:xfrm>
            <a:prstGeom prst="roundRect">
              <a:avLst>
                <a:gd name="adj" fmla="val 29850"/>
              </a:avLst>
            </a:prstGeom>
            <a:ln w="38100" cap="rnd">
              <a:solidFill>
                <a:srgbClr val="60C0AF">
                  <a:alpha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24"/>
          <p:cNvSpPr/>
          <p:nvPr/>
        </p:nvSpPr>
        <p:spPr>
          <a:xfrm>
            <a:off x="8733894" y="2623812"/>
            <a:ext cx="627798" cy="627798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rgbClr val="60C0A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926806" y="3463565"/>
            <a:ext cx="2241974" cy="39613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0C0AF">
                    <a:alpha val="7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下拉菜单功能</a:t>
            </a:r>
          </a:p>
        </p:txBody>
      </p:sp>
      <p:sp>
        <p:nvSpPr>
          <p:cNvPr id="27" name="矩形 26"/>
          <p:cNvSpPr/>
          <p:nvPr/>
        </p:nvSpPr>
        <p:spPr>
          <a:xfrm>
            <a:off x="7926806" y="3931345"/>
            <a:ext cx="2241974" cy="76309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82.9%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xmlns="" id="{64DECA46-96DD-4144-A101-610075406D63}"/>
              </a:ext>
            </a:extLst>
          </p:cNvPr>
          <p:cNvGrpSpPr/>
          <p:nvPr/>
        </p:nvGrpSpPr>
        <p:grpSpPr>
          <a:xfrm>
            <a:off x="3676650" y="250851"/>
            <a:ext cx="4838700" cy="918379"/>
            <a:chOff x="3676650" y="250851"/>
            <a:chExt cx="4838700" cy="918379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5B48BCBE-EBFC-45CA-8E18-D7D78D3AF95C}"/>
                </a:ext>
              </a:extLst>
            </p:cNvPr>
            <p:cNvGrpSpPr/>
            <p:nvPr/>
          </p:nvGrpSpPr>
          <p:grpSpPr>
            <a:xfrm>
              <a:off x="3676650" y="469900"/>
              <a:ext cx="4838700" cy="699330"/>
              <a:chOff x="3676650" y="469900"/>
              <a:chExt cx="4838700" cy="699330"/>
            </a:xfrm>
          </p:grpSpPr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xmlns="" id="{1CBC7FFB-60FB-4502-BB0A-120D2A7B921C}"/>
                  </a:ext>
                </a:extLst>
              </p:cNvPr>
              <p:cNvSpPr/>
              <p:nvPr/>
            </p:nvSpPr>
            <p:spPr>
              <a:xfrm>
                <a:off x="3676650" y="469900"/>
                <a:ext cx="4838700" cy="584200"/>
              </a:xfrm>
              <a:custGeom>
                <a:avLst/>
                <a:gdLst>
                  <a:gd name="connsiteX0" fmla="*/ 3975100 w 4838700"/>
                  <a:gd name="connsiteY0" fmla="*/ 0 h 584200"/>
                  <a:gd name="connsiteX1" fmla="*/ 4838700 w 4838700"/>
                  <a:gd name="connsiteY1" fmla="*/ 0 h 584200"/>
                  <a:gd name="connsiteX2" fmla="*/ 4838700 w 4838700"/>
                  <a:gd name="connsiteY2" fmla="*/ 584200 h 584200"/>
                  <a:gd name="connsiteX3" fmla="*/ 3740150 w 4838700"/>
                  <a:gd name="connsiteY3" fmla="*/ 584200 h 584200"/>
                  <a:gd name="connsiteX4" fmla="*/ 3740150 w 4838700"/>
                  <a:gd name="connsiteY4" fmla="*/ 571932 h 584200"/>
                  <a:gd name="connsiteX5" fmla="*/ 4826432 w 4838700"/>
                  <a:gd name="connsiteY5" fmla="*/ 571932 h 584200"/>
                  <a:gd name="connsiteX6" fmla="*/ 4826432 w 4838700"/>
                  <a:gd name="connsiteY6" fmla="*/ 12268 h 584200"/>
                  <a:gd name="connsiteX7" fmla="*/ 3975100 w 4838700"/>
                  <a:gd name="connsiteY7" fmla="*/ 12268 h 584200"/>
                  <a:gd name="connsiteX8" fmla="*/ 0 w 4838700"/>
                  <a:gd name="connsiteY8" fmla="*/ 0 h 584200"/>
                  <a:gd name="connsiteX9" fmla="*/ 863600 w 4838700"/>
                  <a:gd name="connsiteY9" fmla="*/ 0 h 584200"/>
                  <a:gd name="connsiteX10" fmla="*/ 863600 w 4838700"/>
                  <a:gd name="connsiteY10" fmla="*/ 12268 h 584200"/>
                  <a:gd name="connsiteX11" fmla="*/ 12268 w 4838700"/>
                  <a:gd name="connsiteY11" fmla="*/ 12268 h 584200"/>
                  <a:gd name="connsiteX12" fmla="*/ 12268 w 4838700"/>
                  <a:gd name="connsiteY12" fmla="*/ 571932 h 584200"/>
                  <a:gd name="connsiteX13" fmla="*/ 1098550 w 4838700"/>
                  <a:gd name="connsiteY13" fmla="*/ 571932 h 584200"/>
                  <a:gd name="connsiteX14" fmla="*/ 1098550 w 4838700"/>
                  <a:gd name="connsiteY14" fmla="*/ 584200 h 584200"/>
                  <a:gd name="connsiteX15" fmla="*/ 0 w 4838700"/>
                  <a:gd name="connsiteY15" fmla="*/ 5842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38700" h="584200">
                    <a:moveTo>
                      <a:pt x="3975100" y="0"/>
                    </a:moveTo>
                    <a:lnTo>
                      <a:pt x="4838700" y="0"/>
                    </a:lnTo>
                    <a:lnTo>
                      <a:pt x="4838700" y="584200"/>
                    </a:lnTo>
                    <a:lnTo>
                      <a:pt x="3740150" y="584200"/>
                    </a:lnTo>
                    <a:lnTo>
                      <a:pt x="3740150" y="571932"/>
                    </a:lnTo>
                    <a:lnTo>
                      <a:pt x="4826432" y="571932"/>
                    </a:lnTo>
                    <a:lnTo>
                      <a:pt x="4826432" y="12268"/>
                    </a:lnTo>
                    <a:lnTo>
                      <a:pt x="3975100" y="12268"/>
                    </a:lnTo>
                    <a:close/>
                    <a:moveTo>
                      <a:pt x="0" y="0"/>
                    </a:moveTo>
                    <a:lnTo>
                      <a:pt x="863600" y="0"/>
                    </a:lnTo>
                    <a:lnTo>
                      <a:pt x="863600" y="12268"/>
                    </a:lnTo>
                    <a:lnTo>
                      <a:pt x="12268" y="12268"/>
                    </a:lnTo>
                    <a:lnTo>
                      <a:pt x="12268" y="571932"/>
                    </a:lnTo>
                    <a:lnTo>
                      <a:pt x="1098550" y="571932"/>
                    </a:lnTo>
                    <a:lnTo>
                      <a:pt x="1098550" y="584200"/>
                    </a:lnTo>
                    <a:lnTo>
                      <a:pt x="0" y="5842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xmlns="" id="{FDE448BB-E7C0-40ED-A8AB-735DC4BD9834}"/>
                  </a:ext>
                </a:extLst>
              </p:cNvPr>
              <p:cNvSpPr txBox="1"/>
              <p:nvPr/>
            </p:nvSpPr>
            <p:spPr>
              <a:xfrm>
                <a:off x="4173825" y="646010"/>
                <a:ext cx="38443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lvl="0" algn="ctr">
                  <a:defRPr/>
                </a:pPr>
                <a:r>
                  <a:rPr lang="zh-CN" altLang="en-US" sz="2800" dirty="0">
                    <a:solidFill>
                      <a:prstClr val="white">
                        <a:alpha val="8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功能演示及说明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endParaRPr>
              </a:p>
            </p:txBody>
          </p: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xmlns="" id="{86042DE4-ADB1-448B-A2A5-381A6A895D54}"/>
                </a:ext>
              </a:extLst>
            </p:cNvPr>
            <p:cNvSpPr txBox="1"/>
            <p:nvPr/>
          </p:nvSpPr>
          <p:spPr>
            <a:xfrm>
              <a:off x="4141416" y="250851"/>
              <a:ext cx="3677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美团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开发项目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9CC569F3-14F5-410B-BD02-5AA5E8001997}"/>
              </a:ext>
            </a:extLst>
          </p:cNvPr>
          <p:cNvGrpSpPr/>
          <p:nvPr/>
        </p:nvGrpSpPr>
        <p:grpSpPr>
          <a:xfrm>
            <a:off x="1188588" y="4621125"/>
            <a:ext cx="5382554" cy="647448"/>
            <a:chOff x="1188588" y="4621125"/>
            <a:chExt cx="5382554" cy="647448"/>
          </a:xfrm>
        </p:grpSpPr>
        <p:grpSp>
          <p:nvGrpSpPr>
            <p:cNvPr id="39" name="组合 38"/>
            <p:cNvGrpSpPr/>
            <p:nvPr/>
          </p:nvGrpSpPr>
          <p:grpSpPr>
            <a:xfrm>
              <a:off x="1943719" y="4621125"/>
              <a:ext cx="4627423" cy="647448"/>
              <a:chOff x="6491918" y="1979947"/>
              <a:chExt cx="4627423" cy="647448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6491918" y="2332571"/>
                <a:ext cx="4627423" cy="29482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用户信息从客户端删除，用户退出登录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491919" y="1979947"/>
                <a:ext cx="2241974" cy="39613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注销功能</a:t>
                </a:r>
              </a:p>
            </p:txBody>
          </p:sp>
        </p:grpSp>
        <p:sp>
          <p:nvSpPr>
            <p:cNvPr id="53" name="椭圆 25">
              <a:extLst>
                <a:ext uri="{FF2B5EF4-FFF2-40B4-BE49-F238E27FC236}">
                  <a16:creationId xmlns:a16="http://schemas.microsoft.com/office/drawing/2014/main" xmlns="" id="{629CC9E4-1ECB-481B-82D1-E9D3A2A846DC}"/>
                </a:ext>
              </a:extLst>
            </p:cNvPr>
            <p:cNvSpPr/>
            <p:nvPr/>
          </p:nvSpPr>
          <p:spPr>
            <a:xfrm>
              <a:off x="1188588" y="4621125"/>
              <a:ext cx="627798" cy="647448"/>
            </a:xfrm>
            <a:custGeom>
              <a:avLst/>
              <a:gdLst>
                <a:gd name="connsiteX0" fmla="*/ 153417 w 338138"/>
                <a:gd name="connsiteY0" fmla="*/ 182239 h 295275"/>
                <a:gd name="connsiteX1" fmla="*/ 158329 w 338138"/>
                <a:gd name="connsiteY1" fmla="*/ 185510 h 295275"/>
                <a:gd name="connsiteX2" fmla="*/ 183356 w 338138"/>
                <a:gd name="connsiteY2" fmla="*/ 190500 h 295275"/>
                <a:gd name="connsiteX3" fmla="*/ 208382 w 338138"/>
                <a:gd name="connsiteY3" fmla="*/ 185510 h 295275"/>
                <a:gd name="connsiteX4" fmla="*/ 213017 w 338138"/>
                <a:gd name="connsiteY4" fmla="*/ 182424 h 295275"/>
                <a:gd name="connsiteX5" fmla="*/ 225680 w 338138"/>
                <a:gd name="connsiteY5" fmla="*/ 185018 h 295275"/>
                <a:gd name="connsiteX6" fmla="*/ 284893 w 338138"/>
                <a:gd name="connsiteY6" fmla="*/ 244301 h 295275"/>
                <a:gd name="connsiteX7" fmla="*/ 287278 w 338138"/>
                <a:gd name="connsiteY7" fmla="*/ 255971 h 295275"/>
                <a:gd name="connsiteX8" fmla="*/ 286544 w 338138"/>
                <a:gd name="connsiteY8" fmla="*/ 255971 h 295275"/>
                <a:gd name="connsiteX9" fmla="*/ 278606 w 338138"/>
                <a:gd name="connsiteY9" fmla="*/ 263854 h 295275"/>
                <a:gd name="connsiteX10" fmla="*/ 286544 w 338138"/>
                <a:gd name="connsiteY10" fmla="*/ 273050 h 295275"/>
                <a:gd name="connsiteX11" fmla="*/ 290768 w 338138"/>
                <a:gd name="connsiteY11" fmla="*/ 273050 h 295275"/>
                <a:gd name="connsiteX12" fmla="*/ 293688 w 338138"/>
                <a:gd name="connsiteY12" fmla="*/ 287338 h 295275"/>
                <a:gd name="connsiteX13" fmla="*/ 285760 w 338138"/>
                <a:gd name="connsiteY13" fmla="*/ 295275 h 295275"/>
                <a:gd name="connsiteX14" fmla="*/ 276510 w 338138"/>
                <a:gd name="connsiteY14" fmla="*/ 287338 h 295275"/>
                <a:gd name="connsiteX15" fmla="*/ 182696 w 338138"/>
                <a:gd name="connsiteY15" fmla="*/ 193410 h 295275"/>
                <a:gd name="connsiteX16" fmla="*/ 88881 w 338138"/>
                <a:gd name="connsiteY16" fmla="*/ 287338 h 295275"/>
                <a:gd name="connsiteX17" fmla="*/ 80953 w 338138"/>
                <a:gd name="connsiteY17" fmla="*/ 295275 h 295275"/>
                <a:gd name="connsiteX18" fmla="*/ 73025 w 338138"/>
                <a:gd name="connsiteY18" fmla="*/ 287338 h 295275"/>
                <a:gd name="connsiteX19" fmla="*/ 77268 w 338138"/>
                <a:gd name="connsiteY19" fmla="*/ 266075 h 295275"/>
                <a:gd name="connsiteX20" fmla="*/ 79521 w 338138"/>
                <a:gd name="connsiteY20" fmla="*/ 263839 h 295275"/>
                <a:gd name="connsiteX21" fmla="*/ 77977 w 338138"/>
                <a:gd name="connsiteY21" fmla="*/ 262525 h 295275"/>
                <a:gd name="connsiteX22" fmla="*/ 81613 w 338138"/>
                <a:gd name="connsiteY22" fmla="*/ 244301 h 295275"/>
                <a:gd name="connsiteX23" fmla="*/ 105067 w 338138"/>
                <a:gd name="connsiteY23" fmla="*/ 208955 h 295275"/>
                <a:gd name="connsiteX24" fmla="*/ 121487 w 338138"/>
                <a:gd name="connsiteY24" fmla="*/ 197677 h 295275"/>
                <a:gd name="connsiteX25" fmla="*/ 131209 w 338138"/>
                <a:gd name="connsiteY25" fmla="*/ 200672 h 295275"/>
                <a:gd name="connsiteX26" fmla="*/ 141812 w 338138"/>
                <a:gd name="connsiteY26" fmla="*/ 196725 h 295275"/>
                <a:gd name="connsiteX27" fmla="*/ 139161 w 338138"/>
                <a:gd name="connsiteY27" fmla="*/ 186197 h 295275"/>
                <a:gd name="connsiteX28" fmla="*/ 138577 w 338138"/>
                <a:gd name="connsiteY28" fmla="*/ 185939 h 295275"/>
                <a:gd name="connsiteX29" fmla="*/ 139917 w 338138"/>
                <a:gd name="connsiteY29" fmla="*/ 185018 h 295275"/>
                <a:gd name="connsiteX30" fmla="*/ 120516 w 338138"/>
                <a:gd name="connsiteY30" fmla="*/ 177954 h 295275"/>
                <a:gd name="connsiteX31" fmla="*/ 138577 w 338138"/>
                <a:gd name="connsiteY31" fmla="*/ 185939 h 295275"/>
                <a:gd name="connsiteX32" fmla="*/ 121487 w 338138"/>
                <a:gd name="connsiteY32" fmla="*/ 197677 h 295275"/>
                <a:gd name="connsiteX33" fmla="*/ 92774 w 338138"/>
                <a:gd name="connsiteY33" fmla="*/ 188829 h 295275"/>
                <a:gd name="connsiteX34" fmla="*/ 17229 w 338138"/>
                <a:gd name="connsiteY34" fmla="*/ 255943 h 295275"/>
                <a:gd name="connsiteX35" fmla="*/ 70243 w 338138"/>
                <a:gd name="connsiteY35" fmla="*/ 255943 h 295275"/>
                <a:gd name="connsiteX36" fmla="*/ 77977 w 338138"/>
                <a:gd name="connsiteY36" fmla="*/ 262525 h 295275"/>
                <a:gd name="connsiteX37" fmla="*/ 77268 w 338138"/>
                <a:gd name="connsiteY37" fmla="*/ 266075 h 295275"/>
                <a:gd name="connsiteX38" fmla="*/ 70243 w 338138"/>
                <a:gd name="connsiteY38" fmla="*/ 273050 h 295275"/>
                <a:gd name="connsiteX39" fmla="*/ 7952 w 338138"/>
                <a:gd name="connsiteY39" fmla="*/ 273050 h 295275"/>
                <a:gd name="connsiteX40" fmla="*/ 0 w 338138"/>
                <a:gd name="connsiteY40" fmla="*/ 263839 h 295275"/>
                <a:gd name="connsiteX41" fmla="*/ 55913 w 338138"/>
                <a:gd name="connsiteY41" fmla="*/ 180008 h 295275"/>
                <a:gd name="connsiteX42" fmla="*/ 63954 w 338138"/>
                <a:gd name="connsiteY42" fmla="*/ 178487 h 295275"/>
                <a:gd name="connsiteX43" fmla="*/ 70942 w 338138"/>
                <a:gd name="connsiteY43" fmla="*/ 183150 h 295275"/>
                <a:gd name="connsiteX44" fmla="*/ 92198 w 338138"/>
                <a:gd name="connsiteY44" fmla="*/ 187325 h 295275"/>
                <a:gd name="connsiteX45" fmla="*/ 117104 w 338138"/>
                <a:gd name="connsiteY45" fmla="*/ 180908 h 295275"/>
                <a:gd name="connsiteX46" fmla="*/ 242887 w 338138"/>
                <a:gd name="connsiteY46" fmla="*/ 82550 h 295275"/>
                <a:gd name="connsiteX47" fmla="*/ 299773 w 338138"/>
                <a:gd name="connsiteY47" fmla="*/ 137730 h 295275"/>
                <a:gd name="connsiteX48" fmla="*/ 278606 w 338138"/>
                <a:gd name="connsiteY48" fmla="*/ 179771 h 295275"/>
                <a:gd name="connsiteX49" fmla="*/ 338138 w 338138"/>
                <a:gd name="connsiteY49" fmla="*/ 263854 h 295275"/>
                <a:gd name="connsiteX50" fmla="*/ 330201 w 338138"/>
                <a:gd name="connsiteY50" fmla="*/ 273050 h 295275"/>
                <a:gd name="connsiteX51" fmla="*/ 292001 w 338138"/>
                <a:gd name="connsiteY51" fmla="*/ 273050 h 295275"/>
                <a:gd name="connsiteX52" fmla="*/ 290768 w 338138"/>
                <a:gd name="connsiteY52" fmla="*/ 273050 h 295275"/>
                <a:gd name="connsiteX53" fmla="*/ 287278 w 338138"/>
                <a:gd name="connsiteY53" fmla="*/ 255971 h 295275"/>
                <a:gd name="connsiteX54" fmla="*/ 306429 w 338138"/>
                <a:gd name="connsiteY54" fmla="*/ 255971 h 295275"/>
                <a:gd name="connsiteX55" fmla="*/ 320940 w 338138"/>
                <a:gd name="connsiteY55" fmla="*/ 255971 h 295275"/>
                <a:gd name="connsiteX56" fmla="*/ 253471 w 338138"/>
                <a:gd name="connsiteY56" fmla="*/ 190281 h 295275"/>
                <a:gd name="connsiteX57" fmla="*/ 245533 w 338138"/>
                <a:gd name="connsiteY57" fmla="*/ 182399 h 295275"/>
                <a:gd name="connsiteX58" fmla="*/ 252148 w 338138"/>
                <a:gd name="connsiteY58" fmla="*/ 174516 h 295275"/>
                <a:gd name="connsiteX59" fmla="*/ 283898 w 338138"/>
                <a:gd name="connsiteY59" fmla="*/ 137730 h 295275"/>
                <a:gd name="connsiteX60" fmla="*/ 242887 w 338138"/>
                <a:gd name="connsiteY60" fmla="*/ 98316 h 295275"/>
                <a:gd name="connsiteX61" fmla="*/ 234950 w 338138"/>
                <a:gd name="connsiteY61" fmla="*/ 90433 h 295275"/>
                <a:gd name="connsiteX62" fmla="*/ 242887 w 338138"/>
                <a:gd name="connsiteY62" fmla="*/ 82550 h 295275"/>
                <a:gd name="connsiteX63" fmla="*/ 182562 w 338138"/>
                <a:gd name="connsiteY63" fmla="*/ 79375 h 295275"/>
                <a:gd name="connsiteX64" fmla="*/ 134937 w 338138"/>
                <a:gd name="connsiteY64" fmla="*/ 127000 h 295275"/>
                <a:gd name="connsiteX65" fmla="*/ 182562 w 338138"/>
                <a:gd name="connsiteY65" fmla="*/ 174625 h 295275"/>
                <a:gd name="connsiteX66" fmla="*/ 230187 w 338138"/>
                <a:gd name="connsiteY66" fmla="*/ 127000 h 295275"/>
                <a:gd name="connsiteX67" fmla="*/ 182562 w 338138"/>
                <a:gd name="connsiteY67" fmla="*/ 79375 h 295275"/>
                <a:gd name="connsiteX68" fmla="*/ 92198 w 338138"/>
                <a:gd name="connsiteY68" fmla="*/ 79375 h 295275"/>
                <a:gd name="connsiteX69" fmla="*/ 112815 w 338138"/>
                <a:gd name="connsiteY69" fmla="*/ 83325 h 295275"/>
                <a:gd name="connsiteX70" fmla="*/ 129438 w 338138"/>
                <a:gd name="connsiteY70" fmla="*/ 94484 h 295275"/>
                <a:gd name="connsiteX71" fmla="*/ 124114 w 338138"/>
                <a:gd name="connsiteY71" fmla="*/ 102283 h 295275"/>
                <a:gd name="connsiteX72" fmla="*/ 123146 w 338138"/>
                <a:gd name="connsiteY72" fmla="*/ 107021 h 295275"/>
                <a:gd name="connsiteX73" fmla="*/ 118588 w 338138"/>
                <a:gd name="connsiteY73" fmla="*/ 107021 h 295275"/>
                <a:gd name="connsiteX74" fmla="*/ 92198 w 338138"/>
                <a:gd name="connsiteY74" fmla="*/ 95173 h 295275"/>
                <a:gd name="connsiteX75" fmla="*/ 53934 w 338138"/>
                <a:gd name="connsiteY75" fmla="*/ 133350 h 295275"/>
                <a:gd name="connsiteX76" fmla="*/ 92198 w 338138"/>
                <a:gd name="connsiteY76" fmla="*/ 171528 h 295275"/>
                <a:gd name="connsiteX77" fmla="*/ 123866 w 338138"/>
                <a:gd name="connsiteY77" fmla="*/ 154414 h 295275"/>
                <a:gd name="connsiteX78" fmla="*/ 125791 w 338138"/>
                <a:gd name="connsiteY78" fmla="*/ 154174 h 295275"/>
                <a:gd name="connsiteX79" fmla="*/ 134034 w 338138"/>
                <a:gd name="connsiteY79" fmla="*/ 166249 h 295275"/>
                <a:gd name="connsiteX80" fmla="*/ 120516 w 338138"/>
                <a:gd name="connsiteY80" fmla="*/ 177954 h 295275"/>
                <a:gd name="connsiteX81" fmla="*/ 116465 w 338138"/>
                <a:gd name="connsiteY81" fmla="*/ 176163 h 295275"/>
                <a:gd name="connsiteX82" fmla="*/ 92774 w 338138"/>
                <a:gd name="connsiteY82" fmla="*/ 173037 h 295275"/>
                <a:gd name="connsiteX83" fmla="*/ 63954 w 338138"/>
                <a:gd name="connsiteY83" fmla="*/ 178487 h 295275"/>
                <a:gd name="connsiteX84" fmla="*/ 53769 w 338138"/>
                <a:gd name="connsiteY84" fmla="*/ 171692 h 295275"/>
                <a:gd name="connsiteX85" fmla="*/ 38100 w 338138"/>
                <a:gd name="connsiteY85" fmla="*/ 133350 h 295275"/>
                <a:gd name="connsiteX86" fmla="*/ 92198 w 338138"/>
                <a:gd name="connsiteY86" fmla="*/ 79375 h 295275"/>
                <a:gd name="connsiteX87" fmla="*/ 183356 w 338138"/>
                <a:gd name="connsiteY87" fmla="*/ 63500 h 295275"/>
                <a:gd name="connsiteX88" fmla="*/ 247650 w 338138"/>
                <a:gd name="connsiteY88" fmla="*/ 127000 h 295275"/>
                <a:gd name="connsiteX89" fmla="*/ 228819 w 338138"/>
                <a:gd name="connsiteY89" fmla="*/ 171902 h 295275"/>
                <a:gd name="connsiteX90" fmla="*/ 213017 w 338138"/>
                <a:gd name="connsiteY90" fmla="*/ 182424 h 295275"/>
                <a:gd name="connsiteX91" fmla="*/ 182696 w 338138"/>
                <a:gd name="connsiteY91" fmla="*/ 176212 h 295275"/>
                <a:gd name="connsiteX92" fmla="*/ 153417 w 338138"/>
                <a:gd name="connsiteY92" fmla="*/ 182239 h 295275"/>
                <a:gd name="connsiteX93" fmla="*/ 137893 w 338138"/>
                <a:gd name="connsiteY93" fmla="*/ 171902 h 295275"/>
                <a:gd name="connsiteX94" fmla="*/ 134034 w 338138"/>
                <a:gd name="connsiteY94" fmla="*/ 166249 h 295275"/>
                <a:gd name="connsiteX95" fmla="*/ 137061 w 338138"/>
                <a:gd name="connsiteY95" fmla="*/ 163629 h 295275"/>
                <a:gd name="connsiteX96" fmla="*/ 134422 w 338138"/>
                <a:gd name="connsiteY96" fmla="*/ 153097 h 295275"/>
                <a:gd name="connsiteX97" fmla="*/ 125791 w 338138"/>
                <a:gd name="connsiteY97" fmla="*/ 154174 h 295275"/>
                <a:gd name="connsiteX98" fmla="*/ 124114 w 338138"/>
                <a:gd name="connsiteY98" fmla="*/ 151717 h 295275"/>
                <a:gd name="connsiteX99" fmla="*/ 119062 w 338138"/>
                <a:gd name="connsiteY99" fmla="*/ 127000 h 295275"/>
                <a:gd name="connsiteX100" fmla="*/ 123146 w 338138"/>
                <a:gd name="connsiteY100" fmla="*/ 107021 h 295275"/>
                <a:gd name="connsiteX101" fmla="*/ 130463 w 338138"/>
                <a:gd name="connsiteY101" fmla="*/ 107021 h 295275"/>
                <a:gd name="connsiteX102" fmla="*/ 130463 w 338138"/>
                <a:gd name="connsiteY102" fmla="*/ 95173 h 295275"/>
                <a:gd name="connsiteX103" fmla="*/ 129438 w 338138"/>
                <a:gd name="connsiteY103" fmla="*/ 94484 h 295275"/>
                <a:gd name="connsiteX104" fmla="*/ 137893 w 338138"/>
                <a:gd name="connsiteY104" fmla="*/ 82099 h 295275"/>
                <a:gd name="connsiteX105" fmla="*/ 183356 w 338138"/>
                <a:gd name="connsiteY105" fmla="*/ 63500 h 295275"/>
                <a:gd name="connsiteX106" fmla="*/ 284162 w 338138"/>
                <a:gd name="connsiteY106" fmla="*/ 36513 h 295275"/>
                <a:gd name="connsiteX107" fmla="*/ 300037 w 338138"/>
                <a:gd name="connsiteY107" fmla="*/ 36513 h 295275"/>
                <a:gd name="connsiteX108" fmla="*/ 300037 w 338138"/>
                <a:gd name="connsiteY108" fmla="*/ 46752 h 295275"/>
                <a:gd name="connsiteX109" fmla="*/ 300037 w 338138"/>
                <a:gd name="connsiteY109" fmla="*/ 52282 h 295275"/>
                <a:gd name="connsiteX110" fmla="*/ 292100 w 338138"/>
                <a:gd name="connsiteY110" fmla="*/ 60325 h 295275"/>
                <a:gd name="connsiteX111" fmla="*/ 284162 w 338138"/>
                <a:gd name="connsiteY111" fmla="*/ 52282 h 295275"/>
                <a:gd name="connsiteX112" fmla="*/ 300037 w 338138"/>
                <a:gd name="connsiteY112" fmla="*/ 19050 h 295275"/>
                <a:gd name="connsiteX113" fmla="*/ 302507 w 338138"/>
                <a:gd name="connsiteY113" fmla="*/ 19050 h 295275"/>
                <a:gd name="connsiteX114" fmla="*/ 307869 w 338138"/>
                <a:gd name="connsiteY114" fmla="*/ 19050 h 295275"/>
                <a:gd name="connsiteX115" fmla="*/ 315912 w 338138"/>
                <a:gd name="connsiteY115" fmla="*/ 28453 h 295275"/>
                <a:gd name="connsiteX116" fmla="*/ 307869 w 338138"/>
                <a:gd name="connsiteY116" fmla="*/ 36513 h 295275"/>
                <a:gd name="connsiteX117" fmla="*/ 300037 w 338138"/>
                <a:gd name="connsiteY117" fmla="*/ 36513 h 295275"/>
                <a:gd name="connsiteX118" fmla="*/ 300037 w 338138"/>
                <a:gd name="connsiteY118" fmla="*/ 33619 h 295275"/>
                <a:gd name="connsiteX119" fmla="*/ 264971 w 338138"/>
                <a:gd name="connsiteY119" fmla="*/ 19050 h 295275"/>
                <a:gd name="connsiteX120" fmla="*/ 284162 w 338138"/>
                <a:gd name="connsiteY120" fmla="*/ 19050 h 295275"/>
                <a:gd name="connsiteX121" fmla="*/ 284162 w 338138"/>
                <a:gd name="connsiteY121" fmla="*/ 26707 h 295275"/>
                <a:gd name="connsiteX122" fmla="*/ 284162 w 338138"/>
                <a:gd name="connsiteY122" fmla="*/ 36513 h 295275"/>
                <a:gd name="connsiteX123" fmla="*/ 283068 w 338138"/>
                <a:gd name="connsiteY123" fmla="*/ 36513 h 295275"/>
                <a:gd name="connsiteX124" fmla="*/ 264971 w 338138"/>
                <a:gd name="connsiteY124" fmla="*/ 36513 h 295275"/>
                <a:gd name="connsiteX125" fmla="*/ 255587 w 338138"/>
                <a:gd name="connsiteY125" fmla="*/ 28453 h 295275"/>
                <a:gd name="connsiteX126" fmla="*/ 264971 w 338138"/>
                <a:gd name="connsiteY126" fmla="*/ 19050 h 295275"/>
                <a:gd name="connsiteX127" fmla="*/ 292100 w 338138"/>
                <a:gd name="connsiteY127" fmla="*/ 0 h 295275"/>
                <a:gd name="connsiteX128" fmla="*/ 300037 w 338138"/>
                <a:gd name="connsiteY128" fmla="*/ 8044 h 295275"/>
                <a:gd name="connsiteX129" fmla="*/ 300037 w 338138"/>
                <a:gd name="connsiteY129" fmla="*/ 19050 h 295275"/>
                <a:gd name="connsiteX130" fmla="*/ 289771 w 338138"/>
                <a:gd name="connsiteY130" fmla="*/ 19050 h 295275"/>
                <a:gd name="connsiteX131" fmla="*/ 284162 w 338138"/>
                <a:gd name="connsiteY131" fmla="*/ 19050 h 295275"/>
                <a:gd name="connsiteX132" fmla="*/ 284162 w 338138"/>
                <a:gd name="connsiteY132" fmla="*/ 13574 h 295275"/>
                <a:gd name="connsiteX133" fmla="*/ 284162 w 338138"/>
                <a:gd name="connsiteY133" fmla="*/ 8044 h 295275"/>
                <a:gd name="connsiteX134" fmla="*/ 292100 w 338138"/>
                <a:gd name="connsiteY13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338138" h="295275">
                  <a:moveTo>
                    <a:pt x="153417" y="182239"/>
                  </a:moveTo>
                  <a:lnTo>
                    <a:pt x="158329" y="185510"/>
                  </a:lnTo>
                  <a:cubicBezTo>
                    <a:pt x="166022" y="188723"/>
                    <a:pt x="174479" y="190500"/>
                    <a:pt x="183356" y="190500"/>
                  </a:cubicBezTo>
                  <a:cubicBezTo>
                    <a:pt x="192233" y="190500"/>
                    <a:pt x="200690" y="188723"/>
                    <a:pt x="208382" y="185510"/>
                  </a:cubicBezTo>
                  <a:lnTo>
                    <a:pt x="213017" y="182424"/>
                  </a:lnTo>
                  <a:lnTo>
                    <a:pt x="225680" y="185018"/>
                  </a:lnTo>
                  <a:cubicBezTo>
                    <a:pt x="252189" y="196345"/>
                    <a:pt x="273579" y="217760"/>
                    <a:pt x="284893" y="244301"/>
                  </a:cubicBezTo>
                  <a:lnTo>
                    <a:pt x="287278" y="255971"/>
                  </a:lnTo>
                  <a:lnTo>
                    <a:pt x="286544" y="255971"/>
                  </a:lnTo>
                  <a:cubicBezTo>
                    <a:pt x="282575" y="255971"/>
                    <a:pt x="278606" y="259912"/>
                    <a:pt x="278606" y="263854"/>
                  </a:cubicBezTo>
                  <a:cubicBezTo>
                    <a:pt x="278606" y="269109"/>
                    <a:pt x="282575" y="273050"/>
                    <a:pt x="286544" y="273050"/>
                  </a:cubicBezTo>
                  <a:lnTo>
                    <a:pt x="290768" y="273050"/>
                  </a:lnTo>
                  <a:lnTo>
                    <a:pt x="293688" y="287338"/>
                  </a:lnTo>
                  <a:cubicBezTo>
                    <a:pt x="293688" y="291306"/>
                    <a:pt x="289724" y="295275"/>
                    <a:pt x="285760" y="295275"/>
                  </a:cubicBezTo>
                  <a:cubicBezTo>
                    <a:pt x="280474" y="295275"/>
                    <a:pt x="276510" y="291306"/>
                    <a:pt x="276510" y="287338"/>
                  </a:cubicBezTo>
                  <a:cubicBezTo>
                    <a:pt x="276510" y="235744"/>
                    <a:pt x="235549" y="193410"/>
                    <a:pt x="182696" y="193410"/>
                  </a:cubicBezTo>
                  <a:cubicBezTo>
                    <a:pt x="131164" y="193410"/>
                    <a:pt x="88881" y="235744"/>
                    <a:pt x="88881" y="287338"/>
                  </a:cubicBezTo>
                  <a:cubicBezTo>
                    <a:pt x="88881" y="291306"/>
                    <a:pt x="86238" y="295275"/>
                    <a:pt x="80953" y="295275"/>
                  </a:cubicBezTo>
                  <a:cubicBezTo>
                    <a:pt x="76989" y="295275"/>
                    <a:pt x="73025" y="291306"/>
                    <a:pt x="73025" y="287338"/>
                  </a:cubicBezTo>
                  <a:lnTo>
                    <a:pt x="77268" y="266075"/>
                  </a:lnTo>
                  <a:lnTo>
                    <a:pt x="79521" y="263839"/>
                  </a:lnTo>
                  <a:lnTo>
                    <a:pt x="77977" y="262525"/>
                  </a:lnTo>
                  <a:lnTo>
                    <a:pt x="81613" y="244301"/>
                  </a:lnTo>
                  <a:cubicBezTo>
                    <a:pt x="87147" y="231031"/>
                    <a:pt x="95157" y="219042"/>
                    <a:pt x="105067" y="208955"/>
                  </a:cubicBezTo>
                  <a:lnTo>
                    <a:pt x="121487" y="197677"/>
                  </a:lnTo>
                  <a:lnTo>
                    <a:pt x="131209" y="200672"/>
                  </a:lnTo>
                  <a:cubicBezTo>
                    <a:pt x="135185" y="201988"/>
                    <a:pt x="140487" y="200672"/>
                    <a:pt x="141812" y="196725"/>
                  </a:cubicBezTo>
                  <a:cubicBezTo>
                    <a:pt x="144463" y="192777"/>
                    <a:pt x="143137" y="188829"/>
                    <a:pt x="139161" y="186197"/>
                  </a:cubicBezTo>
                  <a:lnTo>
                    <a:pt x="138577" y="185939"/>
                  </a:lnTo>
                  <a:lnTo>
                    <a:pt x="139917" y="185018"/>
                  </a:lnTo>
                  <a:close/>
                  <a:moveTo>
                    <a:pt x="120516" y="177954"/>
                  </a:moveTo>
                  <a:lnTo>
                    <a:pt x="138577" y="185939"/>
                  </a:lnTo>
                  <a:lnTo>
                    <a:pt x="121487" y="197677"/>
                  </a:lnTo>
                  <a:lnTo>
                    <a:pt x="92774" y="188829"/>
                  </a:lnTo>
                  <a:cubicBezTo>
                    <a:pt x="51688" y="188829"/>
                    <a:pt x="19880" y="217780"/>
                    <a:pt x="17229" y="255943"/>
                  </a:cubicBezTo>
                  <a:cubicBezTo>
                    <a:pt x="70243" y="255943"/>
                    <a:pt x="70243" y="255943"/>
                    <a:pt x="70243" y="255943"/>
                  </a:cubicBezTo>
                  <a:lnTo>
                    <a:pt x="77977" y="262525"/>
                  </a:lnTo>
                  <a:lnTo>
                    <a:pt x="77268" y="266075"/>
                  </a:lnTo>
                  <a:lnTo>
                    <a:pt x="70243" y="273050"/>
                  </a:lnTo>
                  <a:cubicBezTo>
                    <a:pt x="7952" y="273050"/>
                    <a:pt x="7952" y="273050"/>
                    <a:pt x="7952" y="273050"/>
                  </a:cubicBezTo>
                  <a:cubicBezTo>
                    <a:pt x="3976" y="273050"/>
                    <a:pt x="0" y="269102"/>
                    <a:pt x="0" y="263839"/>
                  </a:cubicBezTo>
                  <a:cubicBezTo>
                    <a:pt x="0" y="225347"/>
                    <a:pt x="22365" y="193517"/>
                    <a:pt x="55913" y="180008"/>
                  </a:cubicBezTo>
                  <a:lnTo>
                    <a:pt x="63954" y="178487"/>
                  </a:lnTo>
                  <a:lnTo>
                    <a:pt x="70942" y="183150"/>
                  </a:lnTo>
                  <a:cubicBezTo>
                    <a:pt x="77437" y="185844"/>
                    <a:pt x="84611" y="187325"/>
                    <a:pt x="92198" y="187325"/>
                  </a:cubicBezTo>
                  <a:cubicBezTo>
                    <a:pt x="100775" y="187325"/>
                    <a:pt x="109352" y="185022"/>
                    <a:pt x="117104" y="180908"/>
                  </a:cubicBezTo>
                  <a:close/>
                  <a:moveTo>
                    <a:pt x="242887" y="82550"/>
                  </a:moveTo>
                  <a:cubicBezTo>
                    <a:pt x="273315" y="82550"/>
                    <a:pt x="299773" y="108826"/>
                    <a:pt x="299773" y="137730"/>
                  </a:cubicBezTo>
                  <a:cubicBezTo>
                    <a:pt x="299773" y="154809"/>
                    <a:pt x="291836" y="169261"/>
                    <a:pt x="278606" y="179771"/>
                  </a:cubicBezTo>
                  <a:cubicBezTo>
                    <a:pt x="314326" y="192909"/>
                    <a:pt x="338138" y="225754"/>
                    <a:pt x="338138" y="263854"/>
                  </a:cubicBezTo>
                  <a:cubicBezTo>
                    <a:pt x="338138" y="269109"/>
                    <a:pt x="334169" y="273050"/>
                    <a:pt x="330201" y="273050"/>
                  </a:cubicBezTo>
                  <a:cubicBezTo>
                    <a:pt x="308373" y="273050"/>
                    <a:pt x="297458" y="273050"/>
                    <a:pt x="292001" y="273050"/>
                  </a:cubicBezTo>
                  <a:lnTo>
                    <a:pt x="290768" y="273050"/>
                  </a:lnTo>
                  <a:lnTo>
                    <a:pt x="287278" y="255971"/>
                  </a:lnTo>
                  <a:lnTo>
                    <a:pt x="306429" y="255971"/>
                  </a:lnTo>
                  <a:cubicBezTo>
                    <a:pt x="320940" y="255971"/>
                    <a:pt x="320940" y="255971"/>
                    <a:pt x="320940" y="255971"/>
                  </a:cubicBezTo>
                  <a:cubicBezTo>
                    <a:pt x="318294" y="221812"/>
                    <a:pt x="289190" y="194223"/>
                    <a:pt x="253471" y="190281"/>
                  </a:cubicBezTo>
                  <a:cubicBezTo>
                    <a:pt x="249502" y="190281"/>
                    <a:pt x="246856" y="186340"/>
                    <a:pt x="245533" y="182399"/>
                  </a:cubicBezTo>
                  <a:cubicBezTo>
                    <a:pt x="245533" y="178457"/>
                    <a:pt x="248179" y="174516"/>
                    <a:pt x="252148" y="174516"/>
                  </a:cubicBezTo>
                  <a:cubicBezTo>
                    <a:pt x="270669" y="170574"/>
                    <a:pt x="283898" y="156123"/>
                    <a:pt x="283898" y="137730"/>
                  </a:cubicBezTo>
                  <a:cubicBezTo>
                    <a:pt x="283898" y="116709"/>
                    <a:pt x="264054" y="98316"/>
                    <a:pt x="242887" y="98316"/>
                  </a:cubicBezTo>
                  <a:cubicBezTo>
                    <a:pt x="237596" y="98316"/>
                    <a:pt x="234950" y="94374"/>
                    <a:pt x="234950" y="90433"/>
                  </a:cubicBezTo>
                  <a:cubicBezTo>
                    <a:pt x="234950" y="86492"/>
                    <a:pt x="237596" y="82550"/>
                    <a:pt x="242887" y="82550"/>
                  </a:cubicBezTo>
                  <a:close/>
                  <a:moveTo>
                    <a:pt x="182562" y="79375"/>
                  </a:moveTo>
                  <a:cubicBezTo>
                    <a:pt x="156259" y="79375"/>
                    <a:pt x="134937" y="100697"/>
                    <a:pt x="134937" y="127000"/>
                  </a:cubicBezTo>
                  <a:cubicBezTo>
                    <a:pt x="134937" y="153303"/>
                    <a:pt x="156259" y="174625"/>
                    <a:pt x="182562" y="174625"/>
                  </a:cubicBezTo>
                  <a:cubicBezTo>
                    <a:pt x="208865" y="174625"/>
                    <a:pt x="230187" y="153303"/>
                    <a:pt x="230187" y="127000"/>
                  </a:cubicBezTo>
                  <a:cubicBezTo>
                    <a:pt x="230187" y="100697"/>
                    <a:pt x="208865" y="79375"/>
                    <a:pt x="182562" y="79375"/>
                  </a:cubicBezTo>
                  <a:close/>
                  <a:moveTo>
                    <a:pt x="92198" y="79375"/>
                  </a:moveTo>
                  <a:cubicBezTo>
                    <a:pt x="99456" y="79375"/>
                    <a:pt x="106383" y="80692"/>
                    <a:pt x="112815" y="83325"/>
                  </a:cubicBezTo>
                  <a:lnTo>
                    <a:pt x="129438" y="94484"/>
                  </a:lnTo>
                  <a:lnTo>
                    <a:pt x="124114" y="102283"/>
                  </a:lnTo>
                  <a:lnTo>
                    <a:pt x="123146" y="107021"/>
                  </a:lnTo>
                  <a:lnTo>
                    <a:pt x="118588" y="107021"/>
                  </a:lnTo>
                  <a:cubicBezTo>
                    <a:pt x="111991" y="99122"/>
                    <a:pt x="102754" y="95173"/>
                    <a:pt x="92198" y="95173"/>
                  </a:cubicBezTo>
                  <a:cubicBezTo>
                    <a:pt x="71087" y="95173"/>
                    <a:pt x="53934" y="112287"/>
                    <a:pt x="53934" y="133350"/>
                  </a:cubicBezTo>
                  <a:cubicBezTo>
                    <a:pt x="53934" y="154414"/>
                    <a:pt x="71087" y="171528"/>
                    <a:pt x="92198" y="171528"/>
                  </a:cubicBezTo>
                  <a:cubicBezTo>
                    <a:pt x="104074" y="171528"/>
                    <a:pt x="115949" y="164945"/>
                    <a:pt x="123866" y="154414"/>
                  </a:cubicBezTo>
                  <a:lnTo>
                    <a:pt x="125791" y="154174"/>
                  </a:lnTo>
                  <a:lnTo>
                    <a:pt x="134034" y="166249"/>
                  </a:lnTo>
                  <a:lnTo>
                    <a:pt x="120516" y="177954"/>
                  </a:lnTo>
                  <a:lnTo>
                    <a:pt x="116465" y="176163"/>
                  </a:lnTo>
                  <a:cubicBezTo>
                    <a:pt x="108678" y="174024"/>
                    <a:pt x="100726" y="173037"/>
                    <a:pt x="92774" y="173037"/>
                  </a:cubicBezTo>
                  <a:lnTo>
                    <a:pt x="63954" y="178487"/>
                  </a:lnTo>
                  <a:lnTo>
                    <a:pt x="53769" y="171692"/>
                  </a:lnTo>
                  <a:cubicBezTo>
                    <a:pt x="44037" y="161983"/>
                    <a:pt x="38100" y="148490"/>
                    <a:pt x="38100" y="133350"/>
                  </a:cubicBezTo>
                  <a:cubicBezTo>
                    <a:pt x="38100" y="103072"/>
                    <a:pt x="61850" y="79375"/>
                    <a:pt x="92198" y="79375"/>
                  </a:cubicBezTo>
                  <a:close/>
                  <a:moveTo>
                    <a:pt x="183356" y="63500"/>
                  </a:moveTo>
                  <a:cubicBezTo>
                    <a:pt x="218865" y="63500"/>
                    <a:pt x="247650" y="91930"/>
                    <a:pt x="247650" y="127000"/>
                  </a:cubicBezTo>
                  <a:cubicBezTo>
                    <a:pt x="247650" y="144535"/>
                    <a:pt x="240454" y="160410"/>
                    <a:pt x="228819" y="171902"/>
                  </a:cubicBezTo>
                  <a:lnTo>
                    <a:pt x="213017" y="182424"/>
                  </a:lnTo>
                  <a:lnTo>
                    <a:pt x="182696" y="176212"/>
                  </a:lnTo>
                  <a:lnTo>
                    <a:pt x="153417" y="182239"/>
                  </a:lnTo>
                  <a:lnTo>
                    <a:pt x="137893" y="171902"/>
                  </a:lnTo>
                  <a:lnTo>
                    <a:pt x="134034" y="166249"/>
                  </a:lnTo>
                  <a:lnTo>
                    <a:pt x="137061" y="163629"/>
                  </a:lnTo>
                  <a:cubicBezTo>
                    <a:pt x="139700" y="160996"/>
                    <a:pt x="138380" y="155730"/>
                    <a:pt x="134422" y="153097"/>
                  </a:cubicBezTo>
                  <a:lnTo>
                    <a:pt x="125791" y="154174"/>
                  </a:lnTo>
                  <a:lnTo>
                    <a:pt x="124114" y="151717"/>
                  </a:lnTo>
                  <a:cubicBezTo>
                    <a:pt x="120861" y="144120"/>
                    <a:pt x="119062" y="135768"/>
                    <a:pt x="119062" y="127000"/>
                  </a:cubicBezTo>
                  <a:lnTo>
                    <a:pt x="123146" y="107021"/>
                  </a:lnTo>
                  <a:lnTo>
                    <a:pt x="130463" y="107021"/>
                  </a:lnTo>
                  <a:cubicBezTo>
                    <a:pt x="133102" y="103072"/>
                    <a:pt x="133102" y="97806"/>
                    <a:pt x="130463" y="95173"/>
                  </a:cubicBezTo>
                  <a:lnTo>
                    <a:pt x="129438" y="94484"/>
                  </a:lnTo>
                  <a:lnTo>
                    <a:pt x="137893" y="82099"/>
                  </a:lnTo>
                  <a:cubicBezTo>
                    <a:pt x="149528" y="70608"/>
                    <a:pt x="165601" y="63500"/>
                    <a:pt x="183356" y="63500"/>
                  </a:cubicBezTo>
                  <a:close/>
                  <a:moveTo>
                    <a:pt x="284162" y="36513"/>
                  </a:moveTo>
                  <a:lnTo>
                    <a:pt x="300037" y="36513"/>
                  </a:lnTo>
                  <a:lnTo>
                    <a:pt x="300037" y="46752"/>
                  </a:lnTo>
                  <a:cubicBezTo>
                    <a:pt x="300037" y="52282"/>
                    <a:pt x="300037" y="52282"/>
                    <a:pt x="300037" y="52282"/>
                  </a:cubicBezTo>
                  <a:cubicBezTo>
                    <a:pt x="300037" y="56304"/>
                    <a:pt x="296068" y="60325"/>
                    <a:pt x="292100" y="60325"/>
                  </a:cubicBezTo>
                  <a:cubicBezTo>
                    <a:pt x="286808" y="60325"/>
                    <a:pt x="284162" y="56304"/>
                    <a:pt x="284162" y="52282"/>
                  </a:cubicBezTo>
                  <a:close/>
                  <a:moveTo>
                    <a:pt x="300037" y="19050"/>
                  </a:moveTo>
                  <a:lnTo>
                    <a:pt x="302507" y="19050"/>
                  </a:lnTo>
                  <a:cubicBezTo>
                    <a:pt x="307869" y="19050"/>
                    <a:pt x="307869" y="19050"/>
                    <a:pt x="307869" y="19050"/>
                  </a:cubicBezTo>
                  <a:cubicBezTo>
                    <a:pt x="313231" y="19050"/>
                    <a:pt x="315912" y="23080"/>
                    <a:pt x="315912" y="28453"/>
                  </a:cubicBezTo>
                  <a:cubicBezTo>
                    <a:pt x="315912" y="32483"/>
                    <a:pt x="313231" y="36513"/>
                    <a:pt x="307869" y="36513"/>
                  </a:cubicBezTo>
                  <a:lnTo>
                    <a:pt x="300037" y="36513"/>
                  </a:lnTo>
                  <a:lnTo>
                    <a:pt x="300037" y="33619"/>
                  </a:lnTo>
                  <a:close/>
                  <a:moveTo>
                    <a:pt x="264971" y="19050"/>
                  </a:moveTo>
                  <a:lnTo>
                    <a:pt x="284162" y="19050"/>
                  </a:lnTo>
                  <a:lnTo>
                    <a:pt x="284162" y="26707"/>
                  </a:lnTo>
                  <a:lnTo>
                    <a:pt x="284162" y="36513"/>
                  </a:lnTo>
                  <a:lnTo>
                    <a:pt x="283068" y="36513"/>
                  </a:lnTo>
                  <a:cubicBezTo>
                    <a:pt x="264971" y="36513"/>
                    <a:pt x="264971" y="36513"/>
                    <a:pt x="264971" y="36513"/>
                  </a:cubicBezTo>
                  <a:cubicBezTo>
                    <a:pt x="259608" y="36513"/>
                    <a:pt x="255587" y="32483"/>
                    <a:pt x="255587" y="28453"/>
                  </a:cubicBezTo>
                  <a:cubicBezTo>
                    <a:pt x="255587" y="23080"/>
                    <a:pt x="259608" y="19050"/>
                    <a:pt x="264971" y="19050"/>
                  </a:cubicBezTo>
                  <a:close/>
                  <a:moveTo>
                    <a:pt x="292100" y="0"/>
                  </a:moveTo>
                  <a:cubicBezTo>
                    <a:pt x="296068" y="0"/>
                    <a:pt x="300037" y="4022"/>
                    <a:pt x="300037" y="8044"/>
                  </a:cubicBezTo>
                  <a:lnTo>
                    <a:pt x="300037" y="19050"/>
                  </a:lnTo>
                  <a:lnTo>
                    <a:pt x="289771" y="19050"/>
                  </a:lnTo>
                  <a:lnTo>
                    <a:pt x="284162" y="19050"/>
                  </a:lnTo>
                  <a:lnTo>
                    <a:pt x="284162" y="13574"/>
                  </a:lnTo>
                  <a:cubicBezTo>
                    <a:pt x="284162" y="8044"/>
                    <a:pt x="284162" y="8044"/>
                    <a:pt x="284162" y="8044"/>
                  </a:cubicBezTo>
                  <a:cubicBezTo>
                    <a:pt x="284162" y="4022"/>
                    <a:pt x="286808" y="0"/>
                    <a:pt x="292100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184664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560635" y="348964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6962" y="1386784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主页面的菜单项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CB11EDEA-475C-4A5F-8C4C-13B472B456C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3" y="3267162"/>
            <a:ext cx="3303127" cy="1433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0CC5E301-D570-4B85-9896-6C4CEE7E8092}"/>
              </a:ext>
            </a:extLst>
          </p:cNvPr>
          <p:cNvGrpSpPr/>
          <p:nvPr/>
        </p:nvGrpSpPr>
        <p:grpSpPr>
          <a:xfrm>
            <a:off x="663376" y="2550590"/>
            <a:ext cx="3181164" cy="336570"/>
            <a:chOff x="1148426" y="2487556"/>
            <a:chExt cx="5321972" cy="33657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964D650-7E21-41C7-A133-195FBDF65B4B}"/>
                </a:ext>
              </a:extLst>
            </p:cNvPr>
            <p:cNvSpPr/>
            <p:nvPr/>
          </p:nvSpPr>
          <p:spPr>
            <a:xfrm>
              <a:off x="1842975" y="2495575"/>
              <a:ext cx="4627423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prstClr val="white">
                      <a:alpha val="70000"/>
                    </a:prstClr>
                  </a:solidFill>
                </a:rPr>
                <a:t>登录前，菜单项为登录和注册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9" name="椭圆 17">
              <a:extLst>
                <a:ext uri="{FF2B5EF4-FFF2-40B4-BE49-F238E27FC236}">
                  <a16:creationId xmlns:a16="http://schemas.microsoft.com/office/drawing/2014/main" xmlns="" id="{73BA627C-F78D-478D-8507-D8BEDBB8A615}"/>
                </a:ext>
              </a:extLst>
            </p:cNvPr>
            <p:cNvSpPr/>
            <p:nvPr/>
          </p:nvSpPr>
          <p:spPr>
            <a:xfrm>
              <a:off x="1148426" y="2487556"/>
              <a:ext cx="624984" cy="323677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4110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65338"/>
                  <a:ext cx="6899275" cy="44386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599923812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6962" y="1386784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注册功能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60891EBF-D1B1-4C5F-9A22-2362CB92E744}"/>
              </a:ext>
            </a:extLst>
          </p:cNvPr>
          <p:cNvGrpSpPr/>
          <p:nvPr/>
        </p:nvGrpSpPr>
        <p:grpSpPr>
          <a:xfrm>
            <a:off x="291023" y="1946155"/>
            <a:ext cx="3797752" cy="1293624"/>
            <a:chOff x="291023" y="1946155"/>
            <a:chExt cx="3797752" cy="129362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964D650-7E21-41C7-A133-195FBDF65B4B}"/>
                </a:ext>
              </a:extLst>
            </p:cNvPr>
            <p:cNvSpPr/>
            <p:nvPr/>
          </p:nvSpPr>
          <p:spPr>
            <a:xfrm>
              <a:off x="935221" y="1946155"/>
              <a:ext cx="3153554" cy="129362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该页面需要填写三项注册信息</a:t>
              </a:r>
              <a:r>
                <a:rPr lang="en-US" altLang="zh-CN" sz="1100" dirty="0">
                  <a:solidFill>
                    <a:prstClr val="white">
                      <a:alpha val="70000"/>
                    </a:prstClr>
                  </a:solidFill>
                </a:rPr>
                <a:t>(</a:t>
              </a: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昵称</a:t>
              </a:r>
              <a:r>
                <a:rPr lang="en-US" altLang="zh-CN" sz="1100" dirty="0">
                  <a:solidFill>
                    <a:prstClr val="white">
                      <a:alpha val="70000"/>
                    </a:prstClr>
                  </a:solidFill>
                </a:rPr>
                <a:t>nickname</a:t>
              </a: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，账号</a:t>
              </a:r>
              <a:r>
                <a:rPr lang="en-US" altLang="zh-CN" sz="1100" dirty="0">
                  <a:solidFill>
                    <a:prstClr val="white">
                      <a:alpha val="70000"/>
                    </a:prstClr>
                  </a:solidFill>
                </a:rPr>
                <a:t>account</a:t>
              </a: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，密码</a:t>
              </a:r>
              <a:r>
                <a:rPr lang="en-US" altLang="zh-CN" sz="1100" dirty="0">
                  <a:solidFill>
                    <a:prstClr val="white">
                      <a:alpha val="70000"/>
                    </a:prstClr>
                  </a:solidFill>
                </a:rPr>
                <a:t>password)</a:t>
              </a: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，并要求确认密码。当以上有内容未填写，点击注册按钮后，会提示“注册信息不得为空“；若两次密码不一致，点击注册按钮后，会提示“密码输入不一致“。若未出现错误，注册成功，跳转至登录界面。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xmlns="" id="{DCFA1E33-CE8A-4B85-A06B-E2CFAF3CEB92}"/>
                </a:ext>
              </a:extLst>
            </p:cNvPr>
            <p:cNvSpPr/>
            <p:nvPr/>
          </p:nvSpPr>
          <p:spPr>
            <a:xfrm>
              <a:off x="291023" y="2072783"/>
              <a:ext cx="627798" cy="465689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57347C22-34FC-42B1-866C-D70228168D8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91" y="3260137"/>
            <a:ext cx="1785731" cy="35533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ontrols>
      <mc:AlternateContent xmlns:mc="http://schemas.openxmlformats.org/markup-compatibility/2006">
        <mc:Choice xmlns:v="urn:schemas-microsoft-com:vml" Requires="v">
          <p:control spid="6158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73275"/>
                  <a:ext cx="6899275" cy="4440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83465138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6962" y="1386784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登录功能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09E2D310-C0E7-4A82-999E-FBB2346314D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40" y="2925624"/>
            <a:ext cx="2044209" cy="3464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DF230A5A-D8FC-4B3D-9EC9-C80CB7123B97}"/>
              </a:ext>
            </a:extLst>
          </p:cNvPr>
          <p:cNvGrpSpPr/>
          <p:nvPr/>
        </p:nvGrpSpPr>
        <p:grpSpPr>
          <a:xfrm>
            <a:off x="380363" y="2051949"/>
            <a:ext cx="3640927" cy="1090491"/>
            <a:chOff x="380363" y="2051949"/>
            <a:chExt cx="3640927" cy="109049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964D650-7E21-41C7-A133-195FBDF65B4B}"/>
                </a:ext>
              </a:extLst>
            </p:cNvPr>
            <p:cNvSpPr/>
            <p:nvPr/>
          </p:nvSpPr>
          <p:spPr>
            <a:xfrm>
              <a:off x="918821" y="2051949"/>
              <a:ext cx="3102469" cy="10904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该页面在点击登录按钮后，会执行相关命令，使登录信息与数据库中的数据进行比对，若有相应的数据，跳转至主页面，并能使用购物车功能；若没有，则提示“账号与密码有错误“，重新输入。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椭圆 8">
              <a:extLst>
                <a:ext uri="{FF2B5EF4-FFF2-40B4-BE49-F238E27FC236}">
                  <a16:creationId xmlns:a16="http://schemas.microsoft.com/office/drawing/2014/main" xmlns="" id="{17611A47-36FF-4446-9EE1-658B19CE6E25}"/>
                </a:ext>
              </a:extLst>
            </p:cNvPr>
            <p:cNvSpPr/>
            <p:nvPr/>
          </p:nvSpPr>
          <p:spPr>
            <a:xfrm>
              <a:off x="380363" y="2175395"/>
              <a:ext cx="627798" cy="576322"/>
            </a:xfrm>
            <a:custGeom>
              <a:avLst/>
              <a:gdLst>
                <a:gd name="connsiteX0" fmla="*/ 117399 w 337212"/>
                <a:gd name="connsiteY0" fmla="*/ 192088 h 309563"/>
                <a:gd name="connsiteX1" fmla="*/ 130099 w 337212"/>
                <a:gd name="connsiteY1" fmla="*/ 196036 h 309563"/>
                <a:gd name="connsiteX2" fmla="*/ 130099 w 337212"/>
                <a:gd name="connsiteY2" fmla="*/ 278941 h 309563"/>
                <a:gd name="connsiteX3" fmla="*/ 117399 w 337212"/>
                <a:gd name="connsiteY3" fmla="*/ 292101 h 309563"/>
                <a:gd name="connsiteX4" fmla="*/ 176137 w 337212"/>
                <a:gd name="connsiteY4" fmla="*/ 187325 h 309563"/>
                <a:gd name="connsiteX5" fmla="*/ 187250 w 337212"/>
                <a:gd name="connsiteY5" fmla="*/ 191271 h 309563"/>
                <a:gd name="connsiteX6" fmla="*/ 187250 w 337212"/>
                <a:gd name="connsiteY6" fmla="*/ 267562 h 309563"/>
                <a:gd name="connsiteX7" fmla="*/ 176137 w 337212"/>
                <a:gd name="connsiteY7" fmla="*/ 279400 h 309563"/>
                <a:gd name="connsiteX8" fmla="*/ 176137 w 337212"/>
                <a:gd name="connsiteY8" fmla="*/ 187325 h 309563"/>
                <a:gd name="connsiteX9" fmla="*/ 231699 w 337212"/>
                <a:gd name="connsiteY9" fmla="*/ 180975 h 309563"/>
                <a:gd name="connsiteX10" fmla="*/ 239637 w 337212"/>
                <a:gd name="connsiteY10" fmla="*/ 184982 h 309563"/>
                <a:gd name="connsiteX11" fmla="*/ 239637 w 337212"/>
                <a:gd name="connsiteY11" fmla="*/ 254429 h 309563"/>
                <a:gd name="connsiteX12" fmla="*/ 231699 w 337212"/>
                <a:gd name="connsiteY12" fmla="*/ 265113 h 309563"/>
                <a:gd name="connsiteX13" fmla="*/ 277737 w 337212"/>
                <a:gd name="connsiteY13" fmla="*/ 177800 h 309563"/>
                <a:gd name="connsiteX14" fmla="*/ 287262 w 337212"/>
                <a:gd name="connsiteY14" fmla="*/ 180398 h 309563"/>
                <a:gd name="connsiteX15" fmla="*/ 287262 w 337212"/>
                <a:gd name="connsiteY15" fmla="*/ 238847 h 309563"/>
                <a:gd name="connsiteX16" fmla="*/ 277737 w 337212"/>
                <a:gd name="connsiteY16" fmla="*/ 249238 h 309563"/>
                <a:gd name="connsiteX17" fmla="*/ 280912 w 337212"/>
                <a:gd name="connsiteY17" fmla="*/ 92075 h 309563"/>
                <a:gd name="connsiteX18" fmla="*/ 307493 w 337212"/>
                <a:gd name="connsiteY18" fmla="*/ 92075 h 309563"/>
                <a:gd name="connsiteX19" fmla="*/ 315468 w 337212"/>
                <a:gd name="connsiteY19" fmla="*/ 97314 h 309563"/>
                <a:gd name="connsiteX20" fmla="*/ 336733 w 337212"/>
                <a:gd name="connsiteY20" fmla="*/ 158869 h 309563"/>
                <a:gd name="connsiteX21" fmla="*/ 331417 w 337212"/>
                <a:gd name="connsiteY21" fmla="*/ 169347 h 309563"/>
                <a:gd name="connsiteX22" fmla="*/ 320784 w 337212"/>
                <a:gd name="connsiteY22" fmla="*/ 164108 h 309563"/>
                <a:gd name="connsiteX23" fmla="*/ 314139 w 337212"/>
                <a:gd name="connsiteY23" fmla="*/ 145772 h 309563"/>
                <a:gd name="connsiteX24" fmla="*/ 314139 w 337212"/>
                <a:gd name="connsiteY24" fmla="*/ 238761 h 309563"/>
                <a:gd name="connsiteX25" fmla="*/ 304835 w 337212"/>
                <a:gd name="connsiteY25" fmla="*/ 249238 h 309563"/>
                <a:gd name="connsiteX26" fmla="*/ 294203 w 337212"/>
                <a:gd name="connsiteY26" fmla="*/ 238761 h 309563"/>
                <a:gd name="connsiteX27" fmla="*/ 294203 w 337212"/>
                <a:gd name="connsiteY27" fmla="*/ 179824 h 309563"/>
                <a:gd name="connsiteX28" fmla="*/ 288886 w 337212"/>
                <a:gd name="connsiteY28" fmla="*/ 179824 h 309563"/>
                <a:gd name="connsiteX29" fmla="*/ 294203 w 337212"/>
                <a:gd name="connsiteY29" fmla="*/ 178515 h 309563"/>
                <a:gd name="connsiteX30" fmla="*/ 304835 w 337212"/>
                <a:gd name="connsiteY30" fmla="*/ 157560 h 309563"/>
                <a:gd name="connsiteX31" fmla="*/ 280912 w 337212"/>
                <a:gd name="connsiteY31" fmla="*/ 92075 h 309563"/>
                <a:gd name="connsiteX32" fmla="*/ 231699 w 337212"/>
                <a:gd name="connsiteY32" fmla="*/ 82550 h 309563"/>
                <a:gd name="connsiteX33" fmla="*/ 243745 w 337212"/>
                <a:gd name="connsiteY33" fmla="*/ 82550 h 309563"/>
                <a:gd name="connsiteX34" fmla="*/ 262484 w 337212"/>
                <a:gd name="connsiteY34" fmla="*/ 82550 h 309563"/>
                <a:gd name="connsiteX35" fmla="*/ 273192 w 337212"/>
                <a:gd name="connsiteY35" fmla="*/ 89117 h 309563"/>
                <a:gd name="connsiteX36" fmla="*/ 297285 w 337212"/>
                <a:gd name="connsiteY36" fmla="*/ 160041 h 309563"/>
                <a:gd name="connsiteX37" fmla="*/ 291931 w 337212"/>
                <a:gd name="connsiteY37" fmla="*/ 171861 h 309563"/>
                <a:gd name="connsiteX38" fmla="*/ 279885 w 337212"/>
                <a:gd name="connsiteY38" fmla="*/ 166608 h 309563"/>
                <a:gd name="connsiteX39" fmla="*/ 271854 w 337212"/>
                <a:gd name="connsiteY39" fmla="*/ 144280 h 309563"/>
                <a:gd name="connsiteX40" fmla="*/ 271854 w 337212"/>
                <a:gd name="connsiteY40" fmla="*/ 253292 h 309563"/>
                <a:gd name="connsiteX41" fmla="*/ 259807 w 337212"/>
                <a:gd name="connsiteY41" fmla="*/ 265113 h 309563"/>
                <a:gd name="connsiteX42" fmla="*/ 247761 w 337212"/>
                <a:gd name="connsiteY42" fmla="*/ 253292 h 309563"/>
                <a:gd name="connsiteX43" fmla="*/ 247761 w 337212"/>
                <a:gd name="connsiteY43" fmla="*/ 183682 h 309563"/>
                <a:gd name="connsiteX44" fmla="*/ 258469 w 337212"/>
                <a:gd name="connsiteY44" fmla="*/ 160041 h 309563"/>
                <a:gd name="connsiteX45" fmla="*/ 231699 w 337212"/>
                <a:gd name="connsiteY45" fmla="*/ 82550 h 309563"/>
                <a:gd name="connsiteX46" fmla="*/ 177724 w 337212"/>
                <a:gd name="connsiteY46" fmla="*/ 77788 h 309563"/>
                <a:gd name="connsiteX47" fmla="*/ 214510 w 337212"/>
                <a:gd name="connsiteY47" fmla="*/ 77788 h 309563"/>
                <a:gd name="connsiteX48" fmla="*/ 225021 w 337212"/>
                <a:gd name="connsiteY48" fmla="*/ 85643 h 309563"/>
                <a:gd name="connsiteX49" fmla="*/ 252610 w 337212"/>
                <a:gd name="connsiteY49" fmla="*/ 162884 h 309563"/>
                <a:gd name="connsiteX50" fmla="*/ 246041 w 337212"/>
                <a:gd name="connsiteY50" fmla="*/ 175976 h 309563"/>
                <a:gd name="connsiteX51" fmla="*/ 231590 w 337212"/>
                <a:gd name="connsiteY51" fmla="*/ 169430 h 309563"/>
                <a:gd name="connsiteX52" fmla="*/ 223707 w 337212"/>
                <a:gd name="connsiteY52" fmla="*/ 145865 h 309563"/>
                <a:gd name="connsiteX53" fmla="*/ 223707 w 337212"/>
                <a:gd name="connsiteY53" fmla="*/ 266309 h 309563"/>
                <a:gd name="connsiteX54" fmla="*/ 210569 w 337212"/>
                <a:gd name="connsiteY54" fmla="*/ 279401 h 309563"/>
                <a:gd name="connsiteX55" fmla="*/ 198745 w 337212"/>
                <a:gd name="connsiteY55" fmla="*/ 266309 h 309563"/>
                <a:gd name="connsiteX56" fmla="*/ 198745 w 337212"/>
                <a:gd name="connsiteY56" fmla="*/ 189068 h 309563"/>
                <a:gd name="connsiteX57" fmla="*/ 197759 w 337212"/>
                <a:gd name="connsiteY57" fmla="*/ 189068 h 309563"/>
                <a:gd name="connsiteX58" fmla="*/ 194803 w 337212"/>
                <a:gd name="connsiteY58" fmla="*/ 189068 h 309563"/>
                <a:gd name="connsiteX59" fmla="*/ 206628 w 337212"/>
                <a:gd name="connsiteY59" fmla="*/ 178595 h 309563"/>
                <a:gd name="connsiteX60" fmla="*/ 206628 w 337212"/>
                <a:gd name="connsiteY60" fmla="*/ 162884 h 309563"/>
                <a:gd name="connsiteX61" fmla="*/ 177724 w 337212"/>
                <a:gd name="connsiteY61" fmla="*/ 79097 h 309563"/>
                <a:gd name="connsiteX62" fmla="*/ 177724 w 337212"/>
                <a:gd name="connsiteY62" fmla="*/ 77788 h 309563"/>
                <a:gd name="connsiteX63" fmla="*/ 120574 w 337212"/>
                <a:gd name="connsiteY63" fmla="*/ 73025 h 309563"/>
                <a:gd name="connsiteX64" fmla="*/ 157008 w 337212"/>
                <a:gd name="connsiteY64" fmla="*/ 73025 h 309563"/>
                <a:gd name="connsiteX65" fmla="*/ 168720 w 337212"/>
                <a:gd name="connsiteY65" fmla="*/ 80953 h 309563"/>
                <a:gd name="connsiteX66" fmla="*/ 197347 w 337212"/>
                <a:gd name="connsiteY66" fmla="*/ 166840 h 309563"/>
                <a:gd name="connsiteX67" fmla="*/ 190840 w 337212"/>
                <a:gd name="connsiteY67" fmla="*/ 181375 h 309563"/>
                <a:gd name="connsiteX68" fmla="*/ 176527 w 337212"/>
                <a:gd name="connsiteY68" fmla="*/ 173447 h 309563"/>
                <a:gd name="connsiteX69" fmla="*/ 167418 w 337212"/>
                <a:gd name="connsiteY69" fmla="*/ 148341 h 309563"/>
                <a:gd name="connsiteX70" fmla="*/ 167418 w 337212"/>
                <a:gd name="connsiteY70" fmla="*/ 279153 h 309563"/>
                <a:gd name="connsiteX71" fmla="*/ 153105 w 337212"/>
                <a:gd name="connsiteY71" fmla="*/ 293688 h 309563"/>
                <a:gd name="connsiteX72" fmla="*/ 140093 w 337212"/>
                <a:gd name="connsiteY72" fmla="*/ 279153 h 309563"/>
                <a:gd name="connsiteX73" fmla="*/ 140093 w 337212"/>
                <a:gd name="connsiteY73" fmla="*/ 195909 h 309563"/>
                <a:gd name="connsiteX74" fmla="*/ 133586 w 337212"/>
                <a:gd name="connsiteY74" fmla="*/ 195909 h 309563"/>
                <a:gd name="connsiteX75" fmla="*/ 138791 w 337212"/>
                <a:gd name="connsiteY75" fmla="*/ 194588 h 309563"/>
                <a:gd name="connsiteX76" fmla="*/ 151804 w 337212"/>
                <a:gd name="connsiteY76" fmla="*/ 166840 h 309563"/>
                <a:gd name="connsiteX77" fmla="*/ 120574 w 337212"/>
                <a:gd name="connsiteY77" fmla="*/ 73025 h 309563"/>
                <a:gd name="connsiteX78" fmla="*/ 46220 w 337212"/>
                <a:gd name="connsiteY78" fmla="*/ 66675 h 309563"/>
                <a:gd name="connsiteX79" fmla="*/ 72821 w 337212"/>
                <a:gd name="connsiteY79" fmla="*/ 66675 h 309563"/>
                <a:gd name="connsiteX80" fmla="*/ 98092 w 337212"/>
                <a:gd name="connsiteY80" fmla="*/ 66675 h 309563"/>
                <a:gd name="connsiteX81" fmla="*/ 111393 w 337212"/>
                <a:gd name="connsiteY81" fmla="*/ 74595 h 309563"/>
                <a:gd name="connsiteX82" fmla="*/ 143315 w 337212"/>
                <a:gd name="connsiteY82" fmla="*/ 169638 h 309563"/>
                <a:gd name="connsiteX83" fmla="*/ 135334 w 337212"/>
                <a:gd name="connsiteY83" fmla="*/ 185479 h 309563"/>
                <a:gd name="connsiteX84" fmla="*/ 119374 w 337212"/>
                <a:gd name="connsiteY84" fmla="*/ 177559 h 309563"/>
                <a:gd name="connsiteX85" fmla="*/ 108733 w 337212"/>
                <a:gd name="connsiteY85" fmla="*/ 148518 h 309563"/>
                <a:gd name="connsiteX86" fmla="*/ 108733 w 337212"/>
                <a:gd name="connsiteY86" fmla="*/ 295043 h 309563"/>
                <a:gd name="connsiteX87" fmla="*/ 94102 w 337212"/>
                <a:gd name="connsiteY87" fmla="*/ 309563 h 309563"/>
                <a:gd name="connsiteX88" fmla="*/ 78141 w 337212"/>
                <a:gd name="connsiteY88" fmla="*/ 295043 h 309563"/>
                <a:gd name="connsiteX89" fmla="*/ 78141 w 337212"/>
                <a:gd name="connsiteY89" fmla="*/ 202640 h 309563"/>
                <a:gd name="connsiteX90" fmla="*/ 66171 w 337212"/>
                <a:gd name="connsiteY90" fmla="*/ 202640 h 309563"/>
                <a:gd name="connsiteX91" fmla="*/ 66171 w 337212"/>
                <a:gd name="connsiteY91" fmla="*/ 295043 h 309563"/>
                <a:gd name="connsiteX92" fmla="*/ 50210 w 337212"/>
                <a:gd name="connsiteY92" fmla="*/ 309563 h 309563"/>
                <a:gd name="connsiteX93" fmla="*/ 35579 w 337212"/>
                <a:gd name="connsiteY93" fmla="*/ 295043 h 309563"/>
                <a:gd name="connsiteX94" fmla="*/ 35579 w 337212"/>
                <a:gd name="connsiteY94" fmla="*/ 148518 h 309563"/>
                <a:gd name="connsiteX95" fmla="*/ 24938 w 337212"/>
                <a:gd name="connsiteY95" fmla="*/ 177559 h 309563"/>
                <a:gd name="connsiteX96" fmla="*/ 8978 w 337212"/>
                <a:gd name="connsiteY96" fmla="*/ 185479 h 309563"/>
                <a:gd name="connsiteX97" fmla="*/ 997 w 337212"/>
                <a:gd name="connsiteY97" fmla="*/ 169638 h 309563"/>
                <a:gd name="connsiteX98" fmla="*/ 32919 w 337212"/>
                <a:gd name="connsiteY98" fmla="*/ 74595 h 309563"/>
                <a:gd name="connsiteX99" fmla="*/ 46220 w 337212"/>
                <a:gd name="connsiteY99" fmla="*/ 66675 h 309563"/>
                <a:gd name="connsiteX100" fmla="*/ 289643 w 337212"/>
                <a:gd name="connsiteY100" fmla="*/ 49213 h 309563"/>
                <a:gd name="connsiteX101" fmla="*/ 309487 w 337212"/>
                <a:gd name="connsiteY101" fmla="*/ 68263 h 309563"/>
                <a:gd name="connsiteX102" fmla="*/ 289643 w 337212"/>
                <a:gd name="connsiteY102" fmla="*/ 87313 h 309563"/>
                <a:gd name="connsiteX103" fmla="*/ 269799 w 337212"/>
                <a:gd name="connsiteY103" fmla="*/ 68263 h 309563"/>
                <a:gd name="connsiteX104" fmla="*/ 271122 w 337212"/>
                <a:gd name="connsiteY104" fmla="*/ 68263 h 309563"/>
                <a:gd name="connsiteX105" fmla="*/ 272445 w 337212"/>
                <a:gd name="connsiteY105" fmla="*/ 59373 h 309563"/>
                <a:gd name="connsiteX106" fmla="*/ 289643 w 337212"/>
                <a:gd name="connsiteY106" fmla="*/ 49213 h 309563"/>
                <a:gd name="connsiteX107" fmla="*/ 244544 w 337212"/>
                <a:gd name="connsiteY107" fmla="*/ 33338 h 309563"/>
                <a:gd name="connsiteX108" fmla="*/ 266625 w 337212"/>
                <a:gd name="connsiteY108" fmla="*/ 55699 h 309563"/>
                <a:gd name="connsiteX109" fmla="*/ 244544 w 337212"/>
                <a:gd name="connsiteY109" fmla="*/ 79376 h 309563"/>
                <a:gd name="connsiteX110" fmla="*/ 223762 w 337212"/>
                <a:gd name="connsiteY110" fmla="*/ 63592 h 309563"/>
                <a:gd name="connsiteX111" fmla="*/ 226360 w 337212"/>
                <a:gd name="connsiteY111" fmla="*/ 49123 h 309563"/>
                <a:gd name="connsiteX112" fmla="*/ 226360 w 337212"/>
                <a:gd name="connsiteY112" fmla="*/ 43861 h 309563"/>
                <a:gd name="connsiteX113" fmla="*/ 244544 w 337212"/>
                <a:gd name="connsiteY113" fmla="*/ 33338 h 309563"/>
                <a:gd name="connsiteX114" fmla="*/ 192806 w 337212"/>
                <a:gd name="connsiteY114" fmla="*/ 23813 h 309563"/>
                <a:gd name="connsiteX115" fmla="*/ 217412 w 337212"/>
                <a:gd name="connsiteY115" fmla="*/ 48420 h 309563"/>
                <a:gd name="connsiteX116" fmla="*/ 192806 w 337212"/>
                <a:gd name="connsiteY116" fmla="*/ 73026 h 309563"/>
                <a:gd name="connsiteX117" fmla="*/ 168199 w 337212"/>
                <a:gd name="connsiteY117" fmla="*/ 51010 h 309563"/>
                <a:gd name="connsiteX118" fmla="*/ 170789 w 337212"/>
                <a:gd name="connsiteY118" fmla="*/ 39354 h 309563"/>
                <a:gd name="connsiteX119" fmla="*/ 170789 w 337212"/>
                <a:gd name="connsiteY119" fmla="*/ 38059 h 309563"/>
                <a:gd name="connsiteX120" fmla="*/ 192806 w 337212"/>
                <a:gd name="connsiteY120" fmla="*/ 23813 h 309563"/>
                <a:gd name="connsiteX121" fmla="*/ 133275 w 337212"/>
                <a:gd name="connsiteY121" fmla="*/ 12700 h 309563"/>
                <a:gd name="connsiteX122" fmla="*/ 160262 w 337212"/>
                <a:gd name="connsiteY122" fmla="*/ 39029 h 309563"/>
                <a:gd name="connsiteX123" fmla="*/ 133275 w 337212"/>
                <a:gd name="connsiteY123" fmla="*/ 66675 h 309563"/>
                <a:gd name="connsiteX124" fmla="*/ 106287 w 337212"/>
                <a:gd name="connsiteY124" fmla="*/ 48245 h 309563"/>
                <a:gd name="connsiteX125" fmla="*/ 111685 w 337212"/>
                <a:gd name="connsiteY125" fmla="*/ 29814 h 309563"/>
                <a:gd name="connsiteX126" fmla="*/ 110335 w 337212"/>
                <a:gd name="connsiteY126" fmla="*/ 23232 h 309563"/>
                <a:gd name="connsiteX127" fmla="*/ 133275 w 337212"/>
                <a:gd name="connsiteY127" fmla="*/ 12700 h 309563"/>
                <a:gd name="connsiteX128" fmla="*/ 72809 w 337212"/>
                <a:gd name="connsiteY128" fmla="*/ 0 h 309563"/>
                <a:gd name="connsiteX129" fmla="*/ 101525 w 337212"/>
                <a:gd name="connsiteY129" fmla="*/ 30163 h 309563"/>
                <a:gd name="connsiteX130" fmla="*/ 72809 w 337212"/>
                <a:gd name="connsiteY130" fmla="*/ 60325 h 309563"/>
                <a:gd name="connsiteX131" fmla="*/ 42787 w 337212"/>
                <a:gd name="connsiteY131" fmla="*/ 30163 h 309563"/>
                <a:gd name="connsiteX132" fmla="*/ 72809 w 337212"/>
                <a:gd name="connsiteY132" fmla="*/ 0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37212" h="309563">
                  <a:moveTo>
                    <a:pt x="117399" y="192088"/>
                  </a:moveTo>
                  <a:cubicBezTo>
                    <a:pt x="121632" y="194720"/>
                    <a:pt x="125866" y="196036"/>
                    <a:pt x="130099" y="196036"/>
                  </a:cubicBezTo>
                  <a:cubicBezTo>
                    <a:pt x="130099" y="196036"/>
                    <a:pt x="130099" y="196036"/>
                    <a:pt x="130099" y="278941"/>
                  </a:cubicBezTo>
                  <a:cubicBezTo>
                    <a:pt x="130099" y="285521"/>
                    <a:pt x="124455" y="290785"/>
                    <a:pt x="117399" y="292101"/>
                  </a:cubicBezTo>
                  <a:close/>
                  <a:moveTo>
                    <a:pt x="176137" y="187325"/>
                  </a:moveTo>
                  <a:cubicBezTo>
                    <a:pt x="179841" y="189956"/>
                    <a:pt x="183546" y="191271"/>
                    <a:pt x="187250" y="191271"/>
                  </a:cubicBezTo>
                  <a:cubicBezTo>
                    <a:pt x="187250" y="191271"/>
                    <a:pt x="187250" y="191271"/>
                    <a:pt x="187250" y="267562"/>
                  </a:cubicBezTo>
                  <a:cubicBezTo>
                    <a:pt x="187250" y="274139"/>
                    <a:pt x="182311" y="279400"/>
                    <a:pt x="176137" y="279400"/>
                  </a:cubicBezTo>
                  <a:cubicBezTo>
                    <a:pt x="176137" y="279400"/>
                    <a:pt x="176137" y="279400"/>
                    <a:pt x="176137" y="187325"/>
                  </a:cubicBezTo>
                  <a:close/>
                  <a:moveTo>
                    <a:pt x="231699" y="180975"/>
                  </a:moveTo>
                  <a:cubicBezTo>
                    <a:pt x="233967" y="183646"/>
                    <a:pt x="236235" y="183646"/>
                    <a:pt x="239637" y="184982"/>
                  </a:cubicBezTo>
                  <a:cubicBezTo>
                    <a:pt x="239637" y="184982"/>
                    <a:pt x="239637" y="184982"/>
                    <a:pt x="239637" y="254429"/>
                  </a:cubicBezTo>
                  <a:cubicBezTo>
                    <a:pt x="239637" y="259771"/>
                    <a:pt x="236235" y="263778"/>
                    <a:pt x="231699" y="265113"/>
                  </a:cubicBezTo>
                  <a:close/>
                  <a:moveTo>
                    <a:pt x="277737" y="177800"/>
                  </a:moveTo>
                  <a:cubicBezTo>
                    <a:pt x="280458" y="179099"/>
                    <a:pt x="283180" y="180398"/>
                    <a:pt x="287262" y="180398"/>
                  </a:cubicBezTo>
                  <a:cubicBezTo>
                    <a:pt x="287262" y="180398"/>
                    <a:pt x="287262" y="180398"/>
                    <a:pt x="287262" y="238847"/>
                  </a:cubicBezTo>
                  <a:cubicBezTo>
                    <a:pt x="287262" y="244043"/>
                    <a:pt x="283180" y="247939"/>
                    <a:pt x="277737" y="249238"/>
                  </a:cubicBezTo>
                  <a:close/>
                  <a:moveTo>
                    <a:pt x="280912" y="92075"/>
                  </a:moveTo>
                  <a:cubicBezTo>
                    <a:pt x="282241" y="92075"/>
                    <a:pt x="306164" y="92075"/>
                    <a:pt x="307493" y="92075"/>
                  </a:cubicBezTo>
                  <a:cubicBezTo>
                    <a:pt x="311481" y="92075"/>
                    <a:pt x="314139" y="94694"/>
                    <a:pt x="315468" y="97314"/>
                  </a:cubicBezTo>
                  <a:cubicBezTo>
                    <a:pt x="315468" y="97314"/>
                    <a:pt x="315468" y="97314"/>
                    <a:pt x="336733" y="158869"/>
                  </a:cubicBezTo>
                  <a:cubicBezTo>
                    <a:pt x="338062" y="162798"/>
                    <a:pt x="336733" y="168037"/>
                    <a:pt x="331417" y="169347"/>
                  </a:cubicBezTo>
                  <a:cubicBezTo>
                    <a:pt x="327430" y="170657"/>
                    <a:pt x="322113" y="168037"/>
                    <a:pt x="320784" y="164108"/>
                  </a:cubicBezTo>
                  <a:cubicBezTo>
                    <a:pt x="320784" y="164108"/>
                    <a:pt x="320784" y="164108"/>
                    <a:pt x="314139" y="145772"/>
                  </a:cubicBezTo>
                  <a:cubicBezTo>
                    <a:pt x="314139" y="145772"/>
                    <a:pt x="314139" y="145772"/>
                    <a:pt x="314139" y="238761"/>
                  </a:cubicBezTo>
                  <a:cubicBezTo>
                    <a:pt x="314139" y="243999"/>
                    <a:pt x="310152" y="249238"/>
                    <a:pt x="304835" y="249238"/>
                  </a:cubicBezTo>
                  <a:cubicBezTo>
                    <a:pt x="299519" y="249238"/>
                    <a:pt x="294203" y="243999"/>
                    <a:pt x="294203" y="238761"/>
                  </a:cubicBezTo>
                  <a:cubicBezTo>
                    <a:pt x="294203" y="238761"/>
                    <a:pt x="294203" y="238761"/>
                    <a:pt x="294203" y="179824"/>
                  </a:cubicBezTo>
                  <a:cubicBezTo>
                    <a:pt x="294203" y="179824"/>
                    <a:pt x="294203" y="179824"/>
                    <a:pt x="288886" y="179824"/>
                  </a:cubicBezTo>
                  <a:cubicBezTo>
                    <a:pt x="291545" y="179824"/>
                    <a:pt x="292874" y="179824"/>
                    <a:pt x="294203" y="178515"/>
                  </a:cubicBezTo>
                  <a:cubicBezTo>
                    <a:pt x="302177" y="175895"/>
                    <a:pt x="307493" y="166727"/>
                    <a:pt x="304835" y="157560"/>
                  </a:cubicBezTo>
                  <a:cubicBezTo>
                    <a:pt x="304835" y="157560"/>
                    <a:pt x="304835" y="157560"/>
                    <a:pt x="280912" y="92075"/>
                  </a:cubicBezTo>
                  <a:close/>
                  <a:moveTo>
                    <a:pt x="231699" y="82550"/>
                  </a:moveTo>
                  <a:cubicBezTo>
                    <a:pt x="235715" y="82550"/>
                    <a:pt x="239730" y="82550"/>
                    <a:pt x="243745" y="82550"/>
                  </a:cubicBezTo>
                  <a:cubicBezTo>
                    <a:pt x="253115" y="82550"/>
                    <a:pt x="262484" y="82550"/>
                    <a:pt x="262484" y="82550"/>
                  </a:cubicBezTo>
                  <a:cubicBezTo>
                    <a:pt x="267838" y="82550"/>
                    <a:pt x="271854" y="85177"/>
                    <a:pt x="273192" y="89117"/>
                  </a:cubicBezTo>
                  <a:cubicBezTo>
                    <a:pt x="273192" y="89117"/>
                    <a:pt x="273192" y="89117"/>
                    <a:pt x="297285" y="160041"/>
                  </a:cubicBezTo>
                  <a:cubicBezTo>
                    <a:pt x="299962" y="165294"/>
                    <a:pt x="297285" y="170548"/>
                    <a:pt x="291931" y="171861"/>
                  </a:cubicBezTo>
                  <a:cubicBezTo>
                    <a:pt x="286577" y="174488"/>
                    <a:pt x="281223" y="170548"/>
                    <a:pt x="279885" y="166608"/>
                  </a:cubicBezTo>
                  <a:cubicBezTo>
                    <a:pt x="279885" y="166608"/>
                    <a:pt x="279885" y="166608"/>
                    <a:pt x="271854" y="144280"/>
                  </a:cubicBezTo>
                  <a:cubicBezTo>
                    <a:pt x="271854" y="144280"/>
                    <a:pt x="271854" y="144280"/>
                    <a:pt x="271854" y="253292"/>
                  </a:cubicBezTo>
                  <a:cubicBezTo>
                    <a:pt x="271854" y="259859"/>
                    <a:pt x="266500" y="265113"/>
                    <a:pt x="259807" y="265113"/>
                  </a:cubicBezTo>
                  <a:cubicBezTo>
                    <a:pt x="253115" y="265113"/>
                    <a:pt x="247761" y="259859"/>
                    <a:pt x="247761" y="253292"/>
                  </a:cubicBezTo>
                  <a:cubicBezTo>
                    <a:pt x="247761" y="253292"/>
                    <a:pt x="247761" y="253292"/>
                    <a:pt x="247761" y="183682"/>
                  </a:cubicBezTo>
                  <a:cubicBezTo>
                    <a:pt x="257130" y="179742"/>
                    <a:pt x="262484" y="169235"/>
                    <a:pt x="258469" y="160041"/>
                  </a:cubicBezTo>
                  <a:cubicBezTo>
                    <a:pt x="258469" y="160041"/>
                    <a:pt x="258469" y="160041"/>
                    <a:pt x="231699" y="82550"/>
                  </a:cubicBezTo>
                  <a:close/>
                  <a:moveTo>
                    <a:pt x="177724" y="77788"/>
                  </a:moveTo>
                  <a:cubicBezTo>
                    <a:pt x="177724" y="77788"/>
                    <a:pt x="213196" y="77788"/>
                    <a:pt x="214510" y="77788"/>
                  </a:cubicBezTo>
                  <a:cubicBezTo>
                    <a:pt x="219765" y="77788"/>
                    <a:pt x="223707" y="80406"/>
                    <a:pt x="225021" y="85643"/>
                  </a:cubicBezTo>
                  <a:cubicBezTo>
                    <a:pt x="225021" y="85643"/>
                    <a:pt x="225021" y="85643"/>
                    <a:pt x="252610" y="162884"/>
                  </a:cubicBezTo>
                  <a:cubicBezTo>
                    <a:pt x="253924" y="168121"/>
                    <a:pt x="251296" y="174667"/>
                    <a:pt x="246041" y="175976"/>
                  </a:cubicBezTo>
                  <a:cubicBezTo>
                    <a:pt x="239472" y="178595"/>
                    <a:pt x="234217" y="175976"/>
                    <a:pt x="231590" y="169430"/>
                  </a:cubicBezTo>
                  <a:cubicBezTo>
                    <a:pt x="231590" y="169430"/>
                    <a:pt x="231590" y="169430"/>
                    <a:pt x="223707" y="145865"/>
                  </a:cubicBezTo>
                  <a:cubicBezTo>
                    <a:pt x="223707" y="145865"/>
                    <a:pt x="223707" y="145865"/>
                    <a:pt x="223707" y="266309"/>
                  </a:cubicBezTo>
                  <a:cubicBezTo>
                    <a:pt x="223707" y="272855"/>
                    <a:pt x="218452" y="279401"/>
                    <a:pt x="210569" y="279401"/>
                  </a:cubicBezTo>
                  <a:cubicBezTo>
                    <a:pt x="204000" y="279401"/>
                    <a:pt x="198745" y="272855"/>
                    <a:pt x="198745" y="266309"/>
                  </a:cubicBezTo>
                  <a:cubicBezTo>
                    <a:pt x="198745" y="266309"/>
                    <a:pt x="198745" y="266309"/>
                    <a:pt x="198745" y="189068"/>
                  </a:cubicBezTo>
                  <a:cubicBezTo>
                    <a:pt x="198745" y="189068"/>
                    <a:pt x="198745" y="189068"/>
                    <a:pt x="197759" y="189068"/>
                  </a:cubicBezTo>
                  <a:lnTo>
                    <a:pt x="194803" y="189068"/>
                  </a:lnTo>
                  <a:cubicBezTo>
                    <a:pt x="200059" y="187759"/>
                    <a:pt x="204000" y="183831"/>
                    <a:pt x="206628" y="178595"/>
                  </a:cubicBezTo>
                  <a:cubicBezTo>
                    <a:pt x="209255" y="173358"/>
                    <a:pt x="209255" y="168121"/>
                    <a:pt x="206628" y="162884"/>
                  </a:cubicBezTo>
                  <a:cubicBezTo>
                    <a:pt x="206628" y="162884"/>
                    <a:pt x="206628" y="162884"/>
                    <a:pt x="177724" y="79097"/>
                  </a:cubicBezTo>
                  <a:cubicBezTo>
                    <a:pt x="177724" y="79097"/>
                    <a:pt x="177724" y="77788"/>
                    <a:pt x="177724" y="77788"/>
                  </a:cubicBezTo>
                  <a:close/>
                  <a:moveTo>
                    <a:pt x="120574" y="73025"/>
                  </a:moveTo>
                  <a:cubicBezTo>
                    <a:pt x="120574" y="73025"/>
                    <a:pt x="157008" y="73025"/>
                    <a:pt x="157008" y="73025"/>
                  </a:cubicBezTo>
                  <a:cubicBezTo>
                    <a:pt x="162213" y="73025"/>
                    <a:pt x="167418" y="75668"/>
                    <a:pt x="168720" y="80953"/>
                  </a:cubicBezTo>
                  <a:cubicBezTo>
                    <a:pt x="168720" y="80953"/>
                    <a:pt x="168720" y="80953"/>
                    <a:pt x="197347" y="166840"/>
                  </a:cubicBezTo>
                  <a:cubicBezTo>
                    <a:pt x="199949" y="172125"/>
                    <a:pt x="197347" y="178732"/>
                    <a:pt x="190840" y="181375"/>
                  </a:cubicBezTo>
                  <a:cubicBezTo>
                    <a:pt x="184334" y="184017"/>
                    <a:pt x="177828" y="180053"/>
                    <a:pt x="176527" y="173447"/>
                  </a:cubicBezTo>
                  <a:lnTo>
                    <a:pt x="167418" y="148341"/>
                  </a:lnTo>
                  <a:cubicBezTo>
                    <a:pt x="167418" y="148341"/>
                    <a:pt x="167418" y="148341"/>
                    <a:pt x="167418" y="279153"/>
                  </a:cubicBezTo>
                  <a:cubicBezTo>
                    <a:pt x="167418" y="287081"/>
                    <a:pt x="160912" y="293688"/>
                    <a:pt x="153105" y="293688"/>
                  </a:cubicBezTo>
                  <a:cubicBezTo>
                    <a:pt x="145297" y="293688"/>
                    <a:pt x="140093" y="287081"/>
                    <a:pt x="140093" y="279153"/>
                  </a:cubicBezTo>
                  <a:cubicBezTo>
                    <a:pt x="140093" y="279153"/>
                    <a:pt x="140093" y="279153"/>
                    <a:pt x="140093" y="195909"/>
                  </a:cubicBezTo>
                  <a:cubicBezTo>
                    <a:pt x="140093" y="195909"/>
                    <a:pt x="140093" y="195909"/>
                    <a:pt x="133586" y="195909"/>
                  </a:cubicBezTo>
                  <a:cubicBezTo>
                    <a:pt x="134888" y="195909"/>
                    <a:pt x="136189" y="195909"/>
                    <a:pt x="138791" y="194588"/>
                  </a:cubicBezTo>
                  <a:cubicBezTo>
                    <a:pt x="150502" y="190624"/>
                    <a:pt x="155707" y="177411"/>
                    <a:pt x="151804" y="166840"/>
                  </a:cubicBezTo>
                  <a:cubicBezTo>
                    <a:pt x="151804" y="166840"/>
                    <a:pt x="151804" y="166840"/>
                    <a:pt x="120574" y="73025"/>
                  </a:cubicBezTo>
                  <a:close/>
                  <a:moveTo>
                    <a:pt x="46220" y="66675"/>
                  </a:moveTo>
                  <a:cubicBezTo>
                    <a:pt x="47550" y="66675"/>
                    <a:pt x="59520" y="66675"/>
                    <a:pt x="72821" y="66675"/>
                  </a:cubicBezTo>
                  <a:cubicBezTo>
                    <a:pt x="84792" y="66675"/>
                    <a:pt x="96762" y="66675"/>
                    <a:pt x="98092" y="66675"/>
                  </a:cubicBezTo>
                  <a:cubicBezTo>
                    <a:pt x="103413" y="66675"/>
                    <a:pt x="108733" y="69315"/>
                    <a:pt x="111393" y="74595"/>
                  </a:cubicBezTo>
                  <a:cubicBezTo>
                    <a:pt x="111393" y="74595"/>
                    <a:pt x="111393" y="74595"/>
                    <a:pt x="143315" y="169638"/>
                  </a:cubicBezTo>
                  <a:cubicBezTo>
                    <a:pt x="145975" y="176239"/>
                    <a:pt x="143315" y="184159"/>
                    <a:pt x="135334" y="185479"/>
                  </a:cubicBezTo>
                  <a:cubicBezTo>
                    <a:pt x="128684" y="188119"/>
                    <a:pt x="122034" y="184159"/>
                    <a:pt x="119374" y="177559"/>
                  </a:cubicBezTo>
                  <a:cubicBezTo>
                    <a:pt x="119374" y="177559"/>
                    <a:pt x="119374" y="177559"/>
                    <a:pt x="108733" y="148518"/>
                  </a:cubicBezTo>
                  <a:cubicBezTo>
                    <a:pt x="108733" y="148518"/>
                    <a:pt x="108733" y="148518"/>
                    <a:pt x="108733" y="295043"/>
                  </a:cubicBezTo>
                  <a:cubicBezTo>
                    <a:pt x="108733" y="302963"/>
                    <a:pt x="102083" y="309563"/>
                    <a:pt x="94102" y="309563"/>
                  </a:cubicBezTo>
                  <a:cubicBezTo>
                    <a:pt x="84792" y="309563"/>
                    <a:pt x="78141" y="302963"/>
                    <a:pt x="78141" y="295043"/>
                  </a:cubicBezTo>
                  <a:cubicBezTo>
                    <a:pt x="78141" y="295043"/>
                    <a:pt x="78141" y="295043"/>
                    <a:pt x="78141" y="202640"/>
                  </a:cubicBezTo>
                  <a:cubicBezTo>
                    <a:pt x="78141" y="202640"/>
                    <a:pt x="78141" y="202640"/>
                    <a:pt x="66171" y="202640"/>
                  </a:cubicBezTo>
                  <a:cubicBezTo>
                    <a:pt x="66171" y="202640"/>
                    <a:pt x="66171" y="202640"/>
                    <a:pt x="66171" y="295043"/>
                  </a:cubicBezTo>
                  <a:cubicBezTo>
                    <a:pt x="66171" y="302963"/>
                    <a:pt x="59520" y="309563"/>
                    <a:pt x="50210" y="309563"/>
                  </a:cubicBezTo>
                  <a:cubicBezTo>
                    <a:pt x="42229" y="309563"/>
                    <a:pt x="35579" y="302963"/>
                    <a:pt x="35579" y="295043"/>
                  </a:cubicBezTo>
                  <a:cubicBezTo>
                    <a:pt x="35579" y="295043"/>
                    <a:pt x="35579" y="295043"/>
                    <a:pt x="35579" y="148518"/>
                  </a:cubicBezTo>
                  <a:cubicBezTo>
                    <a:pt x="35579" y="148518"/>
                    <a:pt x="35579" y="148518"/>
                    <a:pt x="24938" y="177559"/>
                  </a:cubicBezTo>
                  <a:cubicBezTo>
                    <a:pt x="22278" y="184159"/>
                    <a:pt x="15628" y="188119"/>
                    <a:pt x="8978" y="185479"/>
                  </a:cubicBezTo>
                  <a:cubicBezTo>
                    <a:pt x="997" y="184159"/>
                    <a:pt x="-1663" y="176239"/>
                    <a:pt x="997" y="169638"/>
                  </a:cubicBezTo>
                  <a:cubicBezTo>
                    <a:pt x="997" y="169638"/>
                    <a:pt x="997" y="169638"/>
                    <a:pt x="32919" y="74595"/>
                  </a:cubicBezTo>
                  <a:cubicBezTo>
                    <a:pt x="35579" y="69315"/>
                    <a:pt x="40899" y="66675"/>
                    <a:pt x="46220" y="66675"/>
                  </a:cubicBezTo>
                  <a:close/>
                  <a:moveTo>
                    <a:pt x="289643" y="49213"/>
                  </a:moveTo>
                  <a:cubicBezTo>
                    <a:pt x="301549" y="49213"/>
                    <a:pt x="309487" y="58103"/>
                    <a:pt x="309487" y="68263"/>
                  </a:cubicBezTo>
                  <a:cubicBezTo>
                    <a:pt x="309487" y="79693"/>
                    <a:pt x="300227" y="87313"/>
                    <a:pt x="289643" y="87313"/>
                  </a:cubicBezTo>
                  <a:cubicBezTo>
                    <a:pt x="280383" y="87313"/>
                    <a:pt x="269799" y="79693"/>
                    <a:pt x="269799" y="68263"/>
                  </a:cubicBezTo>
                  <a:cubicBezTo>
                    <a:pt x="269799" y="68263"/>
                    <a:pt x="271122" y="68263"/>
                    <a:pt x="271122" y="68263"/>
                  </a:cubicBezTo>
                  <a:cubicBezTo>
                    <a:pt x="271122" y="65723"/>
                    <a:pt x="272445" y="63183"/>
                    <a:pt x="272445" y="59373"/>
                  </a:cubicBezTo>
                  <a:cubicBezTo>
                    <a:pt x="276414" y="54293"/>
                    <a:pt x="283028" y="49213"/>
                    <a:pt x="289643" y="49213"/>
                  </a:cubicBezTo>
                  <a:close/>
                  <a:moveTo>
                    <a:pt x="244544" y="33338"/>
                  </a:moveTo>
                  <a:cubicBezTo>
                    <a:pt x="257533" y="33338"/>
                    <a:pt x="266625" y="43861"/>
                    <a:pt x="266625" y="55699"/>
                  </a:cubicBezTo>
                  <a:cubicBezTo>
                    <a:pt x="266625" y="68853"/>
                    <a:pt x="256234" y="79376"/>
                    <a:pt x="244544" y="79376"/>
                  </a:cubicBezTo>
                  <a:cubicBezTo>
                    <a:pt x="235452" y="79376"/>
                    <a:pt x="226360" y="72799"/>
                    <a:pt x="223762" y="63592"/>
                  </a:cubicBezTo>
                  <a:cubicBezTo>
                    <a:pt x="225061" y="59645"/>
                    <a:pt x="226360" y="54384"/>
                    <a:pt x="226360" y="49123"/>
                  </a:cubicBezTo>
                  <a:cubicBezTo>
                    <a:pt x="226360" y="47807"/>
                    <a:pt x="226360" y="46492"/>
                    <a:pt x="226360" y="43861"/>
                  </a:cubicBezTo>
                  <a:cubicBezTo>
                    <a:pt x="230256" y="37284"/>
                    <a:pt x="236751" y="33338"/>
                    <a:pt x="244544" y="33338"/>
                  </a:cubicBezTo>
                  <a:close/>
                  <a:moveTo>
                    <a:pt x="192806" y="23813"/>
                  </a:moveTo>
                  <a:cubicBezTo>
                    <a:pt x="205756" y="23813"/>
                    <a:pt x="217412" y="35469"/>
                    <a:pt x="217412" y="48420"/>
                  </a:cubicBezTo>
                  <a:cubicBezTo>
                    <a:pt x="217412" y="62665"/>
                    <a:pt x="205756" y="73026"/>
                    <a:pt x="192806" y="73026"/>
                  </a:cubicBezTo>
                  <a:cubicBezTo>
                    <a:pt x="179855" y="73026"/>
                    <a:pt x="169494" y="63961"/>
                    <a:pt x="168199" y="51010"/>
                  </a:cubicBezTo>
                  <a:cubicBezTo>
                    <a:pt x="169494" y="48420"/>
                    <a:pt x="170789" y="44534"/>
                    <a:pt x="170789" y="39354"/>
                  </a:cubicBezTo>
                  <a:cubicBezTo>
                    <a:pt x="170789" y="39354"/>
                    <a:pt x="170789" y="39354"/>
                    <a:pt x="170789" y="38059"/>
                  </a:cubicBezTo>
                  <a:cubicBezTo>
                    <a:pt x="174674" y="30288"/>
                    <a:pt x="182445" y="23813"/>
                    <a:pt x="192806" y="23813"/>
                  </a:cubicBezTo>
                  <a:close/>
                  <a:moveTo>
                    <a:pt x="133275" y="12700"/>
                  </a:moveTo>
                  <a:cubicBezTo>
                    <a:pt x="148118" y="12700"/>
                    <a:pt x="160262" y="24548"/>
                    <a:pt x="160262" y="39029"/>
                  </a:cubicBezTo>
                  <a:cubicBezTo>
                    <a:pt x="160262" y="54827"/>
                    <a:pt x="148118" y="66675"/>
                    <a:pt x="133275" y="66675"/>
                  </a:cubicBezTo>
                  <a:cubicBezTo>
                    <a:pt x="121130" y="66675"/>
                    <a:pt x="110335" y="60093"/>
                    <a:pt x="106287" y="48245"/>
                  </a:cubicBezTo>
                  <a:cubicBezTo>
                    <a:pt x="108986" y="42979"/>
                    <a:pt x="111685" y="36396"/>
                    <a:pt x="111685" y="29814"/>
                  </a:cubicBezTo>
                  <a:cubicBezTo>
                    <a:pt x="111685" y="27181"/>
                    <a:pt x="110335" y="25865"/>
                    <a:pt x="110335" y="23232"/>
                  </a:cubicBezTo>
                  <a:cubicBezTo>
                    <a:pt x="115733" y="16649"/>
                    <a:pt x="123829" y="12700"/>
                    <a:pt x="133275" y="12700"/>
                  </a:cubicBezTo>
                  <a:close/>
                  <a:moveTo>
                    <a:pt x="72809" y="0"/>
                  </a:moveTo>
                  <a:cubicBezTo>
                    <a:pt x="88472" y="0"/>
                    <a:pt x="101525" y="14426"/>
                    <a:pt x="101525" y="30163"/>
                  </a:cubicBezTo>
                  <a:cubicBezTo>
                    <a:pt x="101525" y="47211"/>
                    <a:pt x="87167" y="60325"/>
                    <a:pt x="72809" y="60325"/>
                  </a:cubicBezTo>
                  <a:cubicBezTo>
                    <a:pt x="57145" y="60325"/>
                    <a:pt x="42787" y="47211"/>
                    <a:pt x="42787" y="30163"/>
                  </a:cubicBezTo>
                  <a:cubicBezTo>
                    <a:pt x="42787" y="14426"/>
                    <a:pt x="55840" y="0"/>
                    <a:pt x="72809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5133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73275"/>
                  <a:ext cx="6899275" cy="4440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51694603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36962" y="1386784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注销功能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2B2F3D2-9176-424E-AC39-743B924F57D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47" y="3337089"/>
            <a:ext cx="3154700" cy="1498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0E2E0C10-804E-477B-97EC-7EEE48B32325}"/>
              </a:ext>
            </a:extLst>
          </p:cNvPr>
          <p:cNvGrpSpPr/>
          <p:nvPr/>
        </p:nvGrpSpPr>
        <p:grpSpPr>
          <a:xfrm>
            <a:off x="469702" y="2051949"/>
            <a:ext cx="3551588" cy="684226"/>
            <a:chOff x="469702" y="2051949"/>
            <a:chExt cx="3551588" cy="68422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2964D650-7E21-41C7-A133-195FBDF65B4B}"/>
                </a:ext>
              </a:extLst>
            </p:cNvPr>
            <p:cNvSpPr/>
            <p:nvPr/>
          </p:nvSpPr>
          <p:spPr>
            <a:xfrm>
              <a:off x="918821" y="2051949"/>
              <a:ext cx="3102469" cy="68422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prstClr val="white">
                      <a:alpha val="70000"/>
                    </a:prstClr>
                  </a:solidFill>
                </a:rPr>
                <a:t>用户登录成功后，主页面的菜单项会有所变化。顾名思义，点击后即可重新登录，会直接跳转至登录界面。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椭圆 25">
              <a:extLst>
                <a:ext uri="{FF2B5EF4-FFF2-40B4-BE49-F238E27FC236}">
                  <a16:creationId xmlns:a16="http://schemas.microsoft.com/office/drawing/2014/main" xmlns="" id="{F5267F19-7DB5-4F01-AB9A-D9B27ED65127}"/>
                </a:ext>
              </a:extLst>
            </p:cNvPr>
            <p:cNvSpPr/>
            <p:nvPr/>
          </p:nvSpPr>
          <p:spPr>
            <a:xfrm>
              <a:off x="469702" y="2116191"/>
              <a:ext cx="396134" cy="345919"/>
            </a:xfrm>
            <a:custGeom>
              <a:avLst/>
              <a:gdLst>
                <a:gd name="connsiteX0" fmla="*/ 153417 w 338138"/>
                <a:gd name="connsiteY0" fmla="*/ 182239 h 295275"/>
                <a:gd name="connsiteX1" fmla="*/ 158329 w 338138"/>
                <a:gd name="connsiteY1" fmla="*/ 185510 h 295275"/>
                <a:gd name="connsiteX2" fmla="*/ 183356 w 338138"/>
                <a:gd name="connsiteY2" fmla="*/ 190500 h 295275"/>
                <a:gd name="connsiteX3" fmla="*/ 208382 w 338138"/>
                <a:gd name="connsiteY3" fmla="*/ 185510 h 295275"/>
                <a:gd name="connsiteX4" fmla="*/ 213017 w 338138"/>
                <a:gd name="connsiteY4" fmla="*/ 182424 h 295275"/>
                <a:gd name="connsiteX5" fmla="*/ 225680 w 338138"/>
                <a:gd name="connsiteY5" fmla="*/ 185018 h 295275"/>
                <a:gd name="connsiteX6" fmla="*/ 284893 w 338138"/>
                <a:gd name="connsiteY6" fmla="*/ 244301 h 295275"/>
                <a:gd name="connsiteX7" fmla="*/ 287278 w 338138"/>
                <a:gd name="connsiteY7" fmla="*/ 255971 h 295275"/>
                <a:gd name="connsiteX8" fmla="*/ 286544 w 338138"/>
                <a:gd name="connsiteY8" fmla="*/ 255971 h 295275"/>
                <a:gd name="connsiteX9" fmla="*/ 278606 w 338138"/>
                <a:gd name="connsiteY9" fmla="*/ 263854 h 295275"/>
                <a:gd name="connsiteX10" fmla="*/ 286544 w 338138"/>
                <a:gd name="connsiteY10" fmla="*/ 273050 h 295275"/>
                <a:gd name="connsiteX11" fmla="*/ 290768 w 338138"/>
                <a:gd name="connsiteY11" fmla="*/ 273050 h 295275"/>
                <a:gd name="connsiteX12" fmla="*/ 293688 w 338138"/>
                <a:gd name="connsiteY12" fmla="*/ 287338 h 295275"/>
                <a:gd name="connsiteX13" fmla="*/ 285760 w 338138"/>
                <a:gd name="connsiteY13" fmla="*/ 295275 h 295275"/>
                <a:gd name="connsiteX14" fmla="*/ 276510 w 338138"/>
                <a:gd name="connsiteY14" fmla="*/ 287338 h 295275"/>
                <a:gd name="connsiteX15" fmla="*/ 182696 w 338138"/>
                <a:gd name="connsiteY15" fmla="*/ 193410 h 295275"/>
                <a:gd name="connsiteX16" fmla="*/ 88881 w 338138"/>
                <a:gd name="connsiteY16" fmla="*/ 287338 h 295275"/>
                <a:gd name="connsiteX17" fmla="*/ 80953 w 338138"/>
                <a:gd name="connsiteY17" fmla="*/ 295275 h 295275"/>
                <a:gd name="connsiteX18" fmla="*/ 73025 w 338138"/>
                <a:gd name="connsiteY18" fmla="*/ 287338 h 295275"/>
                <a:gd name="connsiteX19" fmla="*/ 77268 w 338138"/>
                <a:gd name="connsiteY19" fmla="*/ 266075 h 295275"/>
                <a:gd name="connsiteX20" fmla="*/ 79521 w 338138"/>
                <a:gd name="connsiteY20" fmla="*/ 263839 h 295275"/>
                <a:gd name="connsiteX21" fmla="*/ 77977 w 338138"/>
                <a:gd name="connsiteY21" fmla="*/ 262525 h 295275"/>
                <a:gd name="connsiteX22" fmla="*/ 81613 w 338138"/>
                <a:gd name="connsiteY22" fmla="*/ 244301 h 295275"/>
                <a:gd name="connsiteX23" fmla="*/ 105067 w 338138"/>
                <a:gd name="connsiteY23" fmla="*/ 208955 h 295275"/>
                <a:gd name="connsiteX24" fmla="*/ 121487 w 338138"/>
                <a:gd name="connsiteY24" fmla="*/ 197677 h 295275"/>
                <a:gd name="connsiteX25" fmla="*/ 131209 w 338138"/>
                <a:gd name="connsiteY25" fmla="*/ 200672 h 295275"/>
                <a:gd name="connsiteX26" fmla="*/ 141812 w 338138"/>
                <a:gd name="connsiteY26" fmla="*/ 196725 h 295275"/>
                <a:gd name="connsiteX27" fmla="*/ 139161 w 338138"/>
                <a:gd name="connsiteY27" fmla="*/ 186197 h 295275"/>
                <a:gd name="connsiteX28" fmla="*/ 138577 w 338138"/>
                <a:gd name="connsiteY28" fmla="*/ 185939 h 295275"/>
                <a:gd name="connsiteX29" fmla="*/ 139917 w 338138"/>
                <a:gd name="connsiteY29" fmla="*/ 185018 h 295275"/>
                <a:gd name="connsiteX30" fmla="*/ 120516 w 338138"/>
                <a:gd name="connsiteY30" fmla="*/ 177954 h 295275"/>
                <a:gd name="connsiteX31" fmla="*/ 138577 w 338138"/>
                <a:gd name="connsiteY31" fmla="*/ 185939 h 295275"/>
                <a:gd name="connsiteX32" fmla="*/ 121487 w 338138"/>
                <a:gd name="connsiteY32" fmla="*/ 197677 h 295275"/>
                <a:gd name="connsiteX33" fmla="*/ 92774 w 338138"/>
                <a:gd name="connsiteY33" fmla="*/ 188829 h 295275"/>
                <a:gd name="connsiteX34" fmla="*/ 17229 w 338138"/>
                <a:gd name="connsiteY34" fmla="*/ 255943 h 295275"/>
                <a:gd name="connsiteX35" fmla="*/ 70243 w 338138"/>
                <a:gd name="connsiteY35" fmla="*/ 255943 h 295275"/>
                <a:gd name="connsiteX36" fmla="*/ 77977 w 338138"/>
                <a:gd name="connsiteY36" fmla="*/ 262525 h 295275"/>
                <a:gd name="connsiteX37" fmla="*/ 77268 w 338138"/>
                <a:gd name="connsiteY37" fmla="*/ 266075 h 295275"/>
                <a:gd name="connsiteX38" fmla="*/ 70243 w 338138"/>
                <a:gd name="connsiteY38" fmla="*/ 273050 h 295275"/>
                <a:gd name="connsiteX39" fmla="*/ 7952 w 338138"/>
                <a:gd name="connsiteY39" fmla="*/ 273050 h 295275"/>
                <a:gd name="connsiteX40" fmla="*/ 0 w 338138"/>
                <a:gd name="connsiteY40" fmla="*/ 263839 h 295275"/>
                <a:gd name="connsiteX41" fmla="*/ 55913 w 338138"/>
                <a:gd name="connsiteY41" fmla="*/ 180008 h 295275"/>
                <a:gd name="connsiteX42" fmla="*/ 63954 w 338138"/>
                <a:gd name="connsiteY42" fmla="*/ 178487 h 295275"/>
                <a:gd name="connsiteX43" fmla="*/ 70942 w 338138"/>
                <a:gd name="connsiteY43" fmla="*/ 183150 h 295275"/>
                <a:gd name="connsiteX44" fmla="*/ 92198 w 338138"/>
                <a:gd name="connsiteY44" fmla="*/ 187325 h 295275"/>
                <a:gd name="connsiteX45" fmla="*/ 117104 w 338138"/>
                <a:gd name="connsiteY45" fmla="*/ 180908 h 295275"/>
                <a:gd name="connsiteX46" fmla="*/ 242887 w 338138"/>
                <a:gd name="connsiteY46" fmla="*/ 82550 h 295275"/>
                <a:gd name="connsiteX47" fmla="*/ 299773 w 338138"/>
                <a:gd name="connsiteY47" fmla="*/ 137730 h 295275"/>
                <a:gd name="connsiteX48" fmla="*/ 278606 w 338138"/>
                <a:gd name="connsiteY48" fmla="*/ 179771 h 295275"/>
                <a:gd name="connsiteX49" fmla="*/ 338138 w 338138"/>
                <a:gd name="connsiteY49" fmla="*/ 263854 h 295275"/>
                <a:gd name="connsiteX50" fmla="*/ 330201 w 338138"/>
                <a:gd name="connsiteY50" fmla="*/ 273050 h 295275"/>
                <a:gd name="connsiteX51" fmla="*/ 292001 w 338138"/>
                <a:gd name="connsiteY51" fmla="*/ 273050 h 295275"/>
                <a:gd name="connsiteX52" fmla="*/ 290768 w 338138"/>
                <a:gd name="connsiteY52" fmla="*/ 273050 h 295275"/>
                <a:gd name="connsiteX53" fmla="*/ 287278 w 338138"/>
                <a:gd name="connsiteY53" fmla="*/ 255971 h 295275"/>
                <a:gd name="connsiteX54" fmla="*/ 306429 w 338138"/>
                <a:gd name="connsiteY54" fmla="*/ 255971 h 295275"/>
                <a:gd name="connsiteX55" fmla="*/ 320940 w 338138"/>
                <a:gd name="connsiteY55" fmla="*/ 255971 h 295275"/>
                <a:gd name="connsiteX56" fmla="*/ 253471 w 338138"/>
                <a:gd name="connsiteY56" fmla="*/ 190281 h 295275"/>
                <a:gd name="connsiteX57" fmla="*/ 245533 w 338138"/>
                <a:gd name="connsiteY57" fmla="*/ 182399 h 295275"/>
                <a:gd name="connsiteX58" fmla="*/ 252148 w 338138"/>
                <a:gd name="connsiteY58" fmla="*/ 174516 h 295275"/>
                <a:gd name="connsiteX59" fmla="*/ 283898 w 338138"/>
                <a:gd name="connsiteY59" fmla="*/ 137730 h 295275"/>
                <a:gd name="connsiteX60" fmla="*/ 242887 w 338138"/>
                <a:gd name="connsiteY60" fmla="*/ 98316 h 295275"/>
                <a:gd name="connsiteX61" fmla="*/ 234950 w 338138"/>
                <a:gd name="connsiteY61" fmla="*/ 90433 h 295275"/>
                <a:gd name="connsiteX62" fmla="*/ 242887 w 338138"/>
                <a:gd name="connsiteY62" fmla="*/ 82550 h 295275"/>
                <a:gd name="connsiteX63" fmla="*/ 182562 w 338138"/>
                <a:gd name="connsiteY63" fmla="*/ 79375 h 295275"/>
                <a:gd name="connsiteX64" fmla="*/ 134937 w 338138"/>
                <a:gd name="connsiteY64" fmla="*/ 127000 h 295275"/>
                <a:gd name="connsiteX65" fmla="*/ 182562 w 338138"/>
                <a:gd name="connsiteY65" fmla="*/ 174625 h 295275"/>
                <a:gd name="connsiteX66" fmla="*/ 230187 w 338138"/>
                <a:gd name="connsiteY66" fmla="*/ 127000 h 295275"/>
                <a:gd name="connsiteX67" fmla="*/ 182562 w 338138"/>
                <a:gd name="connsiteY67" fmla="*/ 79375 h 295275"/>
                <a:gd name="connsiteX68" fmla="*/ 92198 w 338138"/>
                <a:gd name="connsiteY68" fmla="*/ 79375 h 295275"/>
                <a:gd name="connsiteX69" fmla="*/ 112815 w 338138"/>
                <a:gd name="connsiteY69" fmla="*/ 83325 h 295275"/>
                <a:gd name="connsiteX70" fmla="*/ 129438 w 338138"/>
                <a:gd name="connsiteY70" fmla="*/ 94484 h 295275"/>
                <a:gd name="connsiteX71" fmla="*/ 124114 w 338138"/>
                <a:gd name="connsiteY71" fmla="*/ 102283 h 295275"/>
                <a:gd name="connsiteX72" fmla="*/ 123146 w 338138"/>
                <a:gd name="connsiteY72" fmla="*/ 107021 h 295275"/>
                <a:gd name="connsiteX73" fmla="*/ 118588 w 338138"/>
                <a:gd name="connsiteY73" fmla="*/ 107021 h 295275"/>
                <a:gd name="connsiteX74" fmla="*/ 92198 w 338138"/>
                <a:gd name="connsiteY74" fmla="*/ 95173 h 295275"/>
                <a:gd name="connsiteX75" fmla="*/ 53934 w 338138"/>
                <a:gd name="connsiteY75" fmla="*/ 133350 h 295275"/>
                <a:gd name="connsiteX76" fmla="*/ 92198 w 338138"/>
                <a:gd name="connsiteY76" fmla="*/ 171528 h 295275"/>
                <a:gd name="connsiteX77" fmla="*/ 123866 w 338138"/>
                <a:gd name="connsiteY77" fmla="*/ 154414 h 295275"/>
                <a:gd name="connsiteX78" fmla="*/ 125791 w 338138"/>
                <a:gd name="connsiteY78" fmla="*/ 154174 h 295275"/>
                <a:gd name="connsiteX79" fmla="*/ 134034 w 338138"/>
                <a:gd name="connsiteY79" fmla="*/ 166249 h 295275"/>
                <a:gd name="connsiteX80" fmla="*/ 120516 w 338138"/>
                <a:gd name="connsiteY80" fmla="*/ 177954 h 295275"/>
                <a:gd name="connsiteX81" fmla="*/ 116465 w 338138"/>
                <a:gd name="connsiteY81" fmla="*/ 176163 h 295275"/>
                <a:gd name="connsiteX82" fmla="*/ 92774 w 338138"/>
                <a:gd name="connsiteY82" fmla="*/ 173037 h 295275"/>
                <a:gd name="connsiteX83" fmla="*/ 63954 w 338138"/>
                <a:gd name="connsiteY83" fmla="*/ 178487 h 295275"/>
                <a:gd name="connsiteX84" fmla="*/ 53769 w 338138"/>
                <a:gd name="connsiteY84" fmla="*/ 171692 h 295275"/>
                <a:gd name="connsiteX85" fmla="*/ 38100 w 338138"/>
                <a:gd name="connsiteY85" fmla="*/ 133350 h 295275"/>
                <a:gd name="connsiteX86" fmla="*/ 92198 w 338138"/>
                <a:gd name="connsiteY86" fmla="*/ 79375 h 295275"/>
                <a:gd name="connsiteX87" fmla="*/ 183356 w 338138"/>
                <a:gd name="connsiteY87" fmla="*/ 63500 h 295275"/>
                <a:gd name="connsiteX88" fmla="*/ 247650 w 338138"/>
                <a:gd name="connsiteY88" fmla="*/ 127000 h 295275"/>
                <a:gd name="connsiteX89" fmla="*/ 228819 w 338138"/>
                <a:gd name="connsiteY89" fmla="*/ 171902 h 295275"/>
                <a:gd name="connsiteX90" fmla="*/ 213017 w 338138"/>
                <a:gd name="connsiteY90" fmla="*/ 182424 h 295275"/>
                <a:gd name="connsiteX91" fmla="*/ 182696 w 338138"/>
                <a:gd name="connsiteY91" fmla="*/ 176212 h 295275"/>
                <a:gd name="connsiteX92" fmla="*/ 153417 w 338138"/>
                <a:gd name="connsiteY92" fmla="*/ 182239 h 295275"/>
                <a:gd name="connsiteX93" fmla="*/ 137893 w 338138"/>
                <a:gd name="connsiteY93" fmla="*/ 171902 h 295275"/>
                <a:gd name="connsiteX94" fmla="*/ 134034 w 338138"/>
                <a:gd name="connsiteY94" fmla="*/ 166249 h 295275"/>
                <a:gd name="connsiteX95" fmla="*/ 137061 w 338138"/>
                <a:gd name="connsiteY95" fmla="*/ 163629 h 295275"/>
                <a:gd name="connsiteX96" fmla="*/ 134422 w 338138"/>
                <a:gd name="connsiteY96" fmla="*/ 153097 h 295275"/>
                <a:gd name="connsiteX97" fmla="*/ 125791 w 338138"/>
                <a:gd name="connsiteY97" fmla="*/ 154174 h 295275"/>
                <a:gd name="connsiteX98" fmla="*/ 124114 w 338138"/>
                <a:gd name="connsiteY98" fmla="*/ 151717 h 295275"/>
                <a:gd name="connsiteX99" fmla="*/ 119062 w 338138"/>
                <a:gd name="connsiteY99" fmla="*/ 127000 h 295275"/>
                <a:gd name="connsiteX100" fmla="*/ 123146 w 338138"/>
                <a:gd name="connsiteY100" fmla="*/ 107021 h 295275"/>
                <a:gd name="connsiteX101" fmla="*/ 130463 w 338138"/>
                <a:gd name="connsiteY101" fmla="*/ 107021 h 295275"/>
                <a:gd name="connsiteX102" fmla="*/ 130463 w 338138"/>
                <a:gd name="connsiteY102" fmla="*/ 95173 h 295275"/>
                <a:gd name="connsiteX103" fmla="*/ 129438 w 338138"/>
                <a:gd name="connsiteY103" fmla="*/ 94484 h 295275"/>
                <a:gd name="connsiteX104" fmla="*/ 137893 w 338138"/>
                <a:gd name="connsiteY104" fmla="*/ 82099 h 295275"/>
                <a:gd name="connsiteX105" fmla="*/ 183356 w 338138"/>
                <a:gd name="connsiteY105" fmla="*/ 63500 h 295275"/>
                <a:gd name="connsiteX106" fmla="*/ 284162 w 338138"/>
                <a:gd name="connsiteY106" fmla="*/ 36513 h 295275"/>
                <a:gd name="connsiteX107" fmla="*/ 300037 w 338138"/>
                <a:gd name="connsiteY107" fmla="*/ 36513 h 295275"/>
                <a:gd name="connsiteX108" fmla="*/ 300037 w 338138"/>
                <a:gd name="connsiteY108" fmla="*/ 46752 h 295275"/>
                <a:gd name="connsiteX109" fmla="*/ 300037 w 338138"/>
                <a:gd name="connsiteY109" fmla="*/ 52282 h 295275"/>
                <a:gd name="connsiteX110" fmla="*/ 292100 w 338138"/>
                <a:gd name="connsiteY110" fmla="*/ 60325 h 295275"/>
                <a:gd name="connsiteX111" fmla="*/ 284162 w 338138"/>
                <a:gd name="connsiteY111" fmla="*/ 52282 h 295275"/>
                <a:gd name="connsiteX112" fmla="*/ 300037 w 338138"/>
                <a:gd name="connsiteY112" fmla="*/ 19050 h 295275"/>
                <a:gd name="connsiteX113" fmla="*/ 302507 w 338138"/>
                <a:gd name="connsiteY113" fmla="*/ 19050 h 295275"/>
                <a:gd name="connsiteX114" fmla="*/ 307869 w 338138"/>
                <a:gd name="connsiteY114" fmla="*/ 19050 h 295275"/>
                <a:gd name="connsiteX115" fmla="*/ 315912 w 338138"/>
                <a:gd name="connsiteY115" fmla="*/ 28453 h 295275"/>
                <a:gd name="connsiteX116" fmla="*/ 307869 w 338138"/>
                <a:gd name="connsiteY116" fmla="*/ 36513 h 295275"/>
                <a:gd name="connsiteX117" fmla="*/ 300037 w 338138"/>
                <a:gd name="connsiteY117" fmla="*/ 36513 h 295275"/>
                <a:gd name="connsiteX118" fmla="*/ 300037 w 338138"/>
                <a:gd name="connsiteY118" fmla="*/ 33619 h 295275"/>
                <a:gd name="connsiteX119" fmla="*/ 264971 w 338138"/>
                <a:gd name="connsiteY119" fmla="*/ 19050 h 295275"/>
                <a:gd name="connsiteX120" fmla="*/ 284162 w 338138"/>
                <a:gd name="connsiteY120" fmla="*/ 19050 h 295275"/>
                <a:gd name="connsiteX121" fmla="*/ 284162 w 338138"/>
                <a:gd name="connsiteY121" fmla="*/ 26707 h 295275"/>
                <a:gd name="connsiteX122" fmla="*/ 284162 w 338138"/>
                <a:gd name="connsiteY122" fmla="*/ 36513 h 295275"/>
                <a:gd name="connsiteX123" fmla="*/ 283068 w 338138"/>
                <a:gd name="connsiteY123" fmla="*/ 36513 h 295275"/>
                <a:gd name="connsiteX124" fmla="*/ 264971 w 338138"/>
                <a:gd name="connsiteY124" fmla="*/ 36513 h 295275"/>
                <a:gd name="connsiteX125" fmla="*/ 255587 w 338138"/>
                <a:gd name="connsiteY125" fmla="*/ 28453 h 295275"/>
                <a:gd name="connsiteX126" fmla="*/ 264971 w 338138"/>
                <a:gd name="connsiteY126" fmla="*/ 19050 h 295275"/>
                <a:gd name="connsiteX127" fmla="*/ 292100 w 338138"/>
                <a:gd name="connsiteY127" fmla="*/ 0 h 295275"/>
                <a:gd name="connsiteX128" fmla="*/ 300037 w 338138"/>
                <a:gd name="connsiteY128" fmla="*/ 8044 h 295275"/>
                <a:gd name="connsiteX129" fmla="*/ 300037 w 338138"/>
                <a:gd name="connsiteY129" fmla="*/ 19050 h 295275"/>
                <a:gd name="connsiteX130" fmla="*/ 289771 w 338138"/>
                <a:gd name="connsiteY130" fmla="*/ 19050 h 295275"/>
                <a:gd name="connsiteX131" fmla="*/ 284162 w 338138"/>
                <a:gd name="connsiteY131" fmla="*/ 19050 h 295275"/>
                <a:gd name="connsiteX132" fmla="*/ 284162 w 338138"/>
                <a:gd name="connsiteY132" fmla="*/ 13574 h 295275"/>
                <a:gd name="connsiteX133" fmla="*/ 284162 w 338138"/>
                <a:gd name="connsiteY133" fmla="*/ 8044 h 295275"/>
                <a:gd name="connsiteX134" fmla="*/ 292100 w 338138"/>
                <a:gd name="connsiteY134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338138" h="295275">
                  <a:moveTo>
                    <a:pt x="153417" y="182239"/>
                  </a:moveTo>
                  <a:lnTo>
                    <a:pt x="158329" y="185510"/>
                  </a:lnTo>
                  <a:cubicBezTo>
                    <a:pt x="166022" y="188723"/>
                    <a:pt x="174479" y="190500"/>
                    <a:pt x="183356" y="190500"/>
                  </a:cubicBezTo>
                  <a:cubicBezTo>
                    <a:pt x="192233" y="190500"/>
                    <a:pt x="200690" y="188723"/>
                    <a:pt x="208382" y="185510"/>
                  </a:cubicBezTo>
                  <a:lnTo>
                    <a:pt x="213017" y="182424"/>
                  </a:lnTo>
                  <a:lnTo>
                    <a:pt x="225680" y="185018"/>
                  </a:lnTo>
                  <a:cubicBezTo>
                    <a:pt x="252189" y="196345"/>
                    <a:pt x="273579" y="217760"/>
                    <a:pt x="284893" y="244301"/>
                  </a:cubicBezTo>
                  <a:lnTo>
                    <a:pt x="287278" y="255971"/>
                  </a:lnTo>
                  <a:lnTo>
                    <a:pt x="286544" y="255971"/>
                  </a:lnTo>
                  <a:cubicBezTo>
                    <a:pt x="282575" y="255971"/>
                    <a:pt x="278606" y="259912"/>
                    <a:pt x="278606" y="263854"/>
                  </a:cubicBezTo>
                  <a:cubicBezTo>
                    <a:pt x="278606" y="269109"/>
                    <a:pt x="282575" y="273050"/>
                    <a:pt x="286544" y="273050"/>
                  </a:cubicBezTo>
                  <a:lnTo>
                    <a:pt x="290768" y="273050"/>
                  </a:lnTo>
                  <a:lnTo>
                    <a:pt x="293688" y="287338"/>
                  </a:lnTo>
                  <a:cubicBezTo>
                    <a:pt x="293688" y="291306"/>
                    <a:pt x="289724" y="295275"/>
                    <a:pt x="285760" y="295275"/>
                  </a:cubicBezTo>
                  <a:cubicBezTo>
                    <a:pt x="280474" y="295275"/>
                    <a:pt x="276510" y="291306"/>
                    <a:pt x="276510" y="287338"/>
                  </a:cubicBezTo>
                  <a:cubicBezTo>
                    <a:pt x="276510" y="235744"/>
                    <a:pt x="235549" y="193410"/>
                    <a:pt x="182696" y="193410"/>
                  </a:cubicBezTo>
                  <a:cubicBezTo>
                    <a:pt x="131164" y="193410"/>
                    <a:pt x="88881" y="235744"/>
                    <a:pt x="88881" y="287338"/>
                  </a:cubicBezTo>
                  <a:cubicBezTo>
                    <a:pt x="88881" y="291306"/>
                    <a:pt x="86238" y="295275"/>
                    <a:pt x="80953" y="295275"/>
                  </a:cubicBezTo>
                  <a:cubicBezTo>
                    <a:pt x="76989" y="295275"/>
                    <a:pt x="73025" y="291306"/>
                    <a:pt x="73025" y="287338"/>
                  </a:cubicBezTo>
                  <a:lnTo>
                    <a:pt x="77268" y="266075"/>
                  </a:lnTo>
                  <a:lnTo>
                    <a:pt x="79521" y="263839"/>
                  </a:lnTo>
                  <a:lnTo>
                    <a:pt x="77977" y="262525"/>
                  </a:lnTo>
                  <a:lnTo>
                    <a:pt x="81613" y="244301"/>
                  </a:lnTo>
                  <a:cubicBezTo>
                    <a:pt x="87147" y="231031"/>
                    <a:pt x="95157" y="219042"/>
                    <a:pt x="105067" y="208955"/>
                  </a:cubicBezTo>
                  <a:lnTo>
                    <a:pt x="121487" y="197677"/>
                  </a:lnTo>
                  <a:lnTo>
                    <a:pt x="131209" y="200672"/>
                  </a:lnTo>
                  <a:cubicBezTo>
                    <a:pt x="135185" y="201988"/>
                    <a:pt x="140487" y="200672"/>
                    <a:pt x="141812" y="196725"/>
                  </a:cubicBezTo>
                  <a:cubicBezTo>
                    <a:pt x="144463" y="192777"/>
                    <a:pt x="143137" y="188829"/>
                    <a:pt x="139161" y="186197"/>
                  </a:cubicBezTo>
                  <a:lnTo>
                    <a:pt x="138577" y="185939"/>
                  </a:lnTo>
                  <a:lnTo>
                    <a:pt x="139917" y="185018"/>
                  </a:lnTo>
                  <a:close/>
                  <a:moveTo>
                    <a:pt x="120516" y="177954"/>
                  </a:moveTo>
                  <a:lnTo>
                    <a:pt x="138577" y="185939"/>
                  </a:lnTo>
                  <a:lnTo>
                    <a:pt x="121487" y="197677"/>
                  </a:lnTo>
                  <a:lnTo>
                    <a:pt x="92774" y="188829"/>
                  </a:lnTo>
                  <a:cubicBezTo>
                    <a:pt x="51688" y="188829"/>
                    <a:pt x="19880" y="217780"/>
                    <a:pt x="17229" y="255943"/>
                  </a:cubicBezTo>
                  <a:cubicBezTo>
                    <a:pt x="70243" y="255943"/>
                    <a:pt x="70243" y="255943"/>
                    <a:pt x="70243" y="255943"/>
                  </a:cubicBezTo>
                  <a:lnTo>
                    <a:pt x="77977" y="262525"/>
                  </a:lnTo>
                  <a:lnTo>
                    <a:pt x="77268" y="266075"/>
                  </a:lnTo>
                  <a:lnTo>
                    <a:pt x="70243" y="273050"/>
                  </a:lnTo>
                  <a:cubicBezTo>
                    <a:pt x="7952" y="273050"/>
                    <a:pt x="7952" y="273050"/>
                    <a:pt x="7952" y="273050"/>
                  </a:cubicBezTo>
                  <a:cubicBezTo>
                    <a:pt x="3976" y="273050"/>
                    <a:pt x="0" y="269102"/>
                    <a:pt x="0" y="263839"/>
                  </a:cubicBezTo>
                  <a:cubicBezTo>
                    <a:pt x="0" y="225347"/>
                    <a:pt x="22365" y="193517"/>
                    <a:pt x="55913" y="180008"/>
                  </a:cubicBezTo>
                  <a:lnTo>
                    <a:pt x="63954" y="178487"/>
                  </a:lnTo>
                  <a:lnTo>
                    <a:pt x="70942" y="183150"/>
                  </a:lnTo>
                  <a:cubicBezTo>
                    <a:pt x="77437" y="185844"/>
                    <a:pt x="84611" y="187325"/>
                    <a:pt x="92198" y="187325"/>
                  </a:cubicBezTo>
                  <a:cubicBezTo>
                    <a:pt x="100775" y="187325"/>
                    <a:pt x="109352" y="185022"/>
                    <a:pt x="117104" y="180908"/>
                  </a:cubicBezTo>
                  <a:close/>
                  <a:moveTo>
                    <a:pt x="242887" y="82550"/>
                  </a:moveTo>
                  <a:cubicBezTo>
                    <a:pt x="273315" y="82550"/>
                    <a:pt x="299773" y="108826"/>
                    <a:pt x="299773" y="137730"/>
                  </a:cubicBezTo>
                  <a:cubicBezTo>
                    <a:pt x="299773" y="154809"/>
                    <a:pt x="291836" y="169261"/>
                    <a:pt x="278606" y="179771"/>
                  </a:cubicBezTo>
                  <a:cubicBezTo>
                    <a:pt x="314326" y="192909"/>
                    <a:pt x="338138" y="225754"/>
                    <a:pt x="338138" y="263854"/>
                  </a:cubicBezTo>
                  <a:cubicBezTo>
                    <a:pt x="338138" y="269109"/>
                    <a:pt x="334169" y="273050"/>
                    <a:pt x="330201" y="273050"/>
                  </a:cubicBezTo>
                  <a:cubicBezTo>
                    <a:pt x="308373" y="273050"/>
                    <a:pt x="297458" y="273050"/>
                    <a:pt x="292001" y="273050"/>
                  </a:cubicBezTo>
                  <a:lnTo>
                    <a:pt x="290768" y="273050"/>
                  </a:lnTo>
                  <a:lnTo>
                    <a:pt x="287278" y="255971"/>
                  </a:lnTo>
                  <a:lnTo>
                    <a:pt x="306429" y="255971"/>
                  </a:lnTo>
                  <a:cubicBezTo>
                    <a:pt x="320940" y="255971"/>
                    <a:pt x="320940" y="255971"/>
                    <a:pt x="320940" y="255971"/>
                  </a:cubicBezTo>
                  <a:cubicBezTo>
                    <a:pt x="318294" y="221812"/>
                    <a:pt x="289190" y="194223"/>
                    <a:pt x="253471" y="190281"/>
                  </a:cubicBezTo>
                  <a:cubicBezTo>
                    <a:pt x="249502" y="190281"/>
                    <a:pt x="246856" y="186340"/>
                    <a:pt x="245533" y="182399"/>
                  </a:cubicBezTo>
                  <a:cubicBezTo>
                    <a:pt x="245533" y="178457"/>
                    <a:pt x="248179" y="174516"/>
                    <a:pt x="252148" y="174516"/>
                  </a:cubicBezTo>
                  <a:cubicBezTo>
                    <a:pt x="270669" y="170574"/>
                    <a:pt x="283898" y="156123"/>
                    <a:pt x="283898" y="137730"/>
                  </a:cubicBezTo>
                  <a:cubicBezTo>
                    <a:pt x="283898" y="116709"/>
                    <a:pt x="264054" y="98316"/>
                    <a:pt x="242887" y="98316"/>
                  </a:cubicBezTo>
                  <a:cubicBezTo>
                    <a:pt x="237596" y="98316"/>
                    <a:pt x="234950" y="94374"/>
                    <a:pt x="234950" y="90433"/>
                  </a:cubicBezTo>
                  <a:cubicBezTo>
                    <a:pt x="234950" y="86492"/>
                    <a:pt x="237596" y="82550"/>
                    <a:pt x="242887" y="82550"/>
                  </a:cubicBezTo>
                  <a:close/>
                  <a:moveTo>
                    <a:pt x="182562" y="79375"/>
                  </a:moveTo>
                  <a:cubicBezTo>
                    <a:pt x="156259" y="79375"/>
                    <a:pt x="134937" y="100697"/>
                    <a:pt x="134937" y="127000"/>
                  </a:cubicBezTo>
                  <a:cubicBezTo>
                    <a:pt x="134937" y="153303"/>
                    <a:pt x="156259" y="174625"/>
                    <a:pt x="182562" y="174625"/>
                  </a:cubicBezTo>
                  <a:cubicBezTo>
                    <a:pt x="208865" y="174625"/>
                    <a:pt x="230187" y="153303"/>
                    <a:pt x="230187" y="127000"/>
                  </a:cubicBezTo>
                  <a:cubicBezTo>
                    <a:pt x="230187" y="100697"/>
                    <a:pt x="208865" y="79375"/>
                    <a:pt x="182562" y="79375"/>
                  </a:cubicBezTo>
                  <a:close/>
                  <a:moveTo>
                    <a:pt x="92198" y="79375"/>
                  </a:moveTo>
                  <a:cubicBezTo>
                    <a:pt x="99456" y="79375"/>
                    <a:pt x="106383" y="80692"/>
                    <a:pt x="112815" y="83325"/>
                  </a:cubicBezTo>
                  <a:lnTo>
                    <a:pt x="129438" y="94484"/>
                  </a:lnTo>
                  <a:lnTo>
                    <a:pt x="124114" y="102283"/>
                  </a:lnTo>
                  <a:lnTo>
                    <a:pt x="123146" y="107021"/>
                  </a:lnTo>
                  <a:lnTo>
                    <a:pt x="118588" y="107021"/>
                  </a:lnTo>
                  <a:cubicBezTo>
                    <a:pt x="111991" y="99122"/>
                    <a:pt x="102754" y="95173"/>
                    <a:pt x="92198" y="95173"/>
                  </a:cubicBezTo>
                  <a:cubicBezTo>
                    <a:pt x="71087" y="95173"/>
                    <a:pt x="53934" y="112287"/>
                    <a:pt x="53934" y="133350"/>
                  </a:cubicBezTo>
                  <a:cubicBezTo>
                    <a:pt x="53934" y="154414"/>
                    <a:pt x="71087" y="171528"/>
                    <a:pt x="92198" y="171528"/>
                  </a:cubicBezTo>
                  <a:cubicBezTo>
                    <a:pt x="104074" y="171528"/>
                    <a:pt x="115949" y="164945"/>
                    <a:pt x="123866" y="154414"/>
                  </a:cubicBezTo>
                  <a:lnTo>
                    <a:pt x="125791" y="154174"/>
                  </a:lnTo>
                  <a:lnTo>
                    <a:pt x="134034" y="166249"/>
                  </a:lnTo>
                  <a:lnTo>
                    <a:pt x="120516" y="177954"/>
                  </a:lnTo>
                  <a:lnTo>
                    <a:pt x="116465" y="176163"/>
                  </a:lnTo>
                  <a:cubicBezTo>
                    <a:pt x="108678" y="174024"/>
                    <a:pt x="100726" y="173037"/>
                    <a:pt x="92774" y="173037"/>
                  </a:cubicBezTo>
                  <a:lnTo>
                    <a:pt x="63954" y="178487"/>
                  </a:lnTo>
                  <a:lnTo>
                    <a:pt x="53769" y="171692"/>
                  </a:lnTo>
                  <a:cubicBezTo>
                    <a:pt x="44037" y="161983"/>
                    <a:pt x="38100" y="148490"/>
                    <a:pt x="38100" y="133350"/>
                  </a:cubicBezTo>
                  <a:cubicBezTo>
                    <a:pt x="38100" y="103072"/>
                    <a:pt x="61850" y="79375"/>
                    <a:pt x="92198" y="79375"/>
                  </a:cubicBezTo>
                  <a:close/>
                  <a:moveTo>
                    <a:pt x="183356" y="63500"/>
                  </a:moveTo>
                  <a:cubicBezTo>
                    <a:pt x="218865" y="63500"/>
                    <a:pt x="247650" y="91930"/>
                    <a:pt x="247650" y="127000"/>
                  </a:cubicBezTo>
                  <a:cubicBezTo>
                    <a:pt x="247650" y="144535"/>
                    <a:pt x="240454" y="160410"/>
                    <a:pt x="228819" y="171902"/>
                  </a:cubicBezTo>
                  <a:lnTo>
                    <a:pt x="213017" y="182424"/>
                  </a:lnTo>
                  <a:lnTo>
                    <a:pt x="182696" y="176212"/>
                  </a:lnTo>
                  <a:lnTo>
                    <a:pt x="153417" y="182239"/>
                  </a:lnTo>
                  <a:lnTo>
                    <a:pt x="137893" y="171902"/>
                  </a:lnTo>
                  <a:lnTo>
                    <a:pt x="134034" y="166249"/>
                  </a:lnTo>
                  <a:lnTo>
                    <a:pt x="137061" y="163629"/>
                  </a:lnTo>
                  <a:cubicBezTo>
                    <a:pt x="139700" y="160996"/>
                    <a:pt x="138380" y="155730"/>
                    <a:pt x="134422" y="153097"/>
                  </a:cubicBezTo>
                  <a:lnTo>
                    <a:pt x="125791" y="154174"/>
                  </a:lnTo>
                  <a:lnTo>
                    <a:pt x="124114" y="151717"/>
                  </a:lnTo>
                  <a:cubicBezTo>
                    <a:pt x="120861" y="144120"/>
                    <a:pt x="119062" y="135768"/>
                    <a:pt x="119062" y="127000"/>
                  </a:cubicBezTo>
                  <a:lnTo>
                    <a:pt x="123146" y="107021"/>
                  </a:lnTo>
                  <a:lnTo>
                    <a:pt x="130463" y="107021"/>
                  </a:lnTo>
                  <a:cubicBezTo>
                    <a:pt x="133102" y="103072"/>
                    <a:pt x="133102" y="97806"/>
                    <a:pt x="130463" y="95173"/>
                  </a:cubicBezTo>
                  <a:lnTo>
                    <a:pt x="129438" y="94484"/>
                  </a:lnTo>
                  <a:lnTo>
                    <a:pt x="137893" y="82099"/>
                  </a:lnTo>
                  <a:cubicBezTo>
                    <a:pt x="149528" y="70608"/>
                    <a:pt x="165601" y="63500"/>
                    <a:pt x="183356" y="63500"/>
                  </a:cubicBezTo>
                  <a:close/>
                  <a:moveTo>
                    <a:pt x="284162" y="36513"/>
                  </a:moveTo>
                  <a:lnTo>
                    <a:pt x="300037" y="36513"/>
                  </a:lnTo>
                  <a:lnTo>
                    <a:pt x="300037" y="46752"/>
                  </a:lnTo>
                  <a:cubicBezTo>
                    <a:pt x="300037" y="52282"/>
                    <a:pt x="300037" y="52282"/>
                    <a:pt x="300037" y="52282"/>
                  </a:cubicBezTo>
                  <a:cubicBezTo>
                    <a:pt x="300037" y="56304"/>
                    <a:pt x="296068" y="60325"/>
                    <a:pt x="292100" y="60325"/>
                  </a:cubicBezTo>
                  <a:cubicBezTo>
                    <a:pt x="286808" y="60325"/>
                    <a:pt x="284162" y="56304"/>
                    <a:pt x="284162" y="52282"/>
                  </a:cubicBezTo>
                  <a:close/>
                  <a:moveTo>
                    <a:pt x="300037" y="19050"/>
                  </a:moveTo>
                  <a:lnTo>
                    <a:pt x="302507" y="19050"/>
                  </a:lnTo>
                  <a:cubicBezTo>
                    <a:pt x="307869" y="19050"/>
                    <a:pt x="307869" y="19050"/>
                    <a:pt x="307869" y="19050"/>
                  </a:cubicBezTo>
                  <a:cubicBezTo>
                    <a:pt x="313231" y="19050"/>
                    <a:pt x="315912" y="23080"/>
                    <a:pt x="315912" y="28453"/>
                  </a:cubicBezTo>
                  <a:cubicBezTo>
                    <a:pt x="315912" y="32483"/>
                    <a:pt x="313231" y="36513"/>
                    <a:pt x="307869" y="36513"/>
                  </a:cubicBezTo>
                  <a:lnTo>
                    <a:pt x="300037" y="36513"/>
                  </a:lnTo>
                  <a:lnTo>
                    <a:pt x="300037" y="33619"/>
                  </a:lnTo>
                  <a:close/>
                  <a:moveTo>
                    <a:pt x="264971" y="19050"/>
                  </a:moveTo>
                  <a:lnTo>
                    <a:pt x="284162" y="19050"/>
                  </a:lnTo>
                  <a:lnTo>
                    <a:pt x="284162" y="26707"/>
                  </a:lnTo>
                  <a:lnTo>
                    <a:pt x="284162" y="36513"/>
                  </a:lnTo>
                  <a:lnTo>
                    <a:pt x="283068" y="36513"/>
                  </a:lnTo>
                  <a:cubicBezTo>
                    <a:pt x="264971" y="36513"/>
                    <a:pt x="264971" y="36513"/>
                    <a:pt x="264971" y="36513"/>
                  </a:cubicBezTo>
                  <a:cubicBezTo>
                    <a:pt x="259608" y="36513"/>
                    <a:pt x="255587" y="32483"/>
                    <a:pt x="255587" y="28453"/>
                  </a:cubicBezTo>
                  <a:cubicBezTo>
                    <a:pt x="255587" y="23080"/>
                    <a:pt x="259608" y="19050"/>
                    <a:pt x="264971" y="19050"/>
                  </a:cubicBezTo>
                  <a:close/>
                  <a:moveTo>
                    <a:pt x="292100" y="0"/>
                  </a:moveTo>
                  <a:cubicBezTo>
                    <a:pt x="296068" y="0"/>
                    <a:pt x="300037" y="4022"/>
                    <a:pt x="300037" y="8044"/>
                  </a:cubicBezTo>
                  <a:lnTo>
                    <a:pt x="300037" y="19050"/>
                  </a:lnTo>
                  <a:lnTo>
                    <a:pt x="289771" y="19050"/>
                  </a:lnTo>
                  <a:lnTo>
                    <a:pt x="284162" y="19050"/>
                  </a:lnTo>
                  <a:lnTo>
                    <a:pt x="284162" y="13574"/>
                  </a:lnTo>
                  <a:cubicBezTo>
                    <a:pt x="284162" y="8044"/>
                    <a:pt x="284162" y="8044"/>
                    <a:pt x="284162" y="8044"/>
                  </a:cubicBezTo>
                  <a:cubicBezTo>
                    <a:pt x="284162" y="4022"/>
                    <a:pt x="286808" y="0"/>
                    <a:pt x="292100" y="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7181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73275"/>
                  <a:ext cx="6899275" cy="4440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4192724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45647" y="2095842"/>
            <a:ext cx="5327216" cy="4212883"/>
            <a:chOff x="1145647" y="2095842"/>
            <a:chExt cx="5327216" cy="4212883"/>
          </a:xfrm>
        </p:grpSpPr>
        <p:sp>
          <p:nvSpPr>
            <p:cNvPr id="6" name="等腰三角形 5"/>
            <p:cNvSpPr/>
            <p:nvPr/>
          </p:nvSpPr>
          <p:spPr>
            <a:xfrm>
              <a:off x="1145647" y="2095842"/>
              <a:ext cx="442452" cy="4212883"/>
            </a:xfrm>
            <a:prstGeom prst="triangle">
              <a:avLst/>
            </a:prstGeom>
            <a:noFill/>
            <a:ln w="19050">
              <a:solidFill>
                <a:srgbClr val="E78906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1588099" y="3556127"/>
              <a:ext cx="442452" cy="2752598"/>
            </a:xfrm>
            <a:prstGeom prst="triangle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2626418" y="4371169"/>
              <a:ext cx="442452" cy="1937556"/>
            </a:xfrm>
            <a:prstGeom prst="triangle">
              <a:avLst/>
            </a:prstGeom>
            <a:noFill/>
            <a:ln w="19050">
              <a:solidFill>
                <a:srgbClr val="E6675D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68870" y="4058429"/>
              <a:ext cx="442452" cy="2250296"/>
            </a:xfrm>
            <a:prstGeom prst="triangle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>
              <a:off x="4107189" y="3788111"/>
              <a:ext cx="442452" cy="2520613"/>
            </a:xfrm>
            <a:prstGeom prst="triangle">
              <a:avLst/>
            </a:prstGeom>
            <a:noFill/>
            <a:ln w="19050">
              <a:solidFill>
                <a:srgbClr val="60C0A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>
              <a:off x="4549641" y="4070235"/>
              <a:ext cx="442452" cy="2238489"/>
            </a:xfrm>
            <a:prstGeom prst="triangle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5587959" y="4371169"/>
              <a:ext cx="442452" cy="1937556"/>
            </a:xfrm>
            <a:prstGeom prst="triangle">
              <a:avLst/>
            </a:prstGeom>
            <a:noFill/>
            <a:ln w="19050">
              <a:solidFill>
                <a:srgbClr val="9D3DB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6030411" y="4772608"/>
              <a:ext cx="442452" cy="1536117"/>
            </a:xfrm>
            <a:prstGeom prst="triangle">
              <a:avLst/>
            </a:prstGeom>
            <a:noFill/>
            <a:ln w="190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/>
          <p:cNvCxnSpPr>
            <a:cxnSpLocks/>
          </p:cNvCxnSpPr>
          <p:nvPr/>
        </p:nvCxnSpPr>
        <p:spPr>
          <a:xfrm>
            <a:off x="1749778" y="3401573"/>
            <a:ext cx="4605867" cy="0"/>
          </a:xfrm>
          <a:prstGeom prst="line">
            <a:avLst/>
          </a:prstGeom>
          <a:ln w="1905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cxnSpLocks/>
          </p:cNvCxnSpPr>
          <p:nvPr/>
        </p:nvCxnSpPr>
        <p:spPr>
          <a:xfrm>
            <a:off x="1242079" y="1950850"/>
            <a:ext cx="5113566" cy="0"/>
          </a:xfrm>
          <a:prstGeom prst="line">
            <a:avLst/>
          </a:prstGeom>
          <a:ln w="1905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4129985" y="2048614"/>
            <a:ext cx="0" cy="1255194"/>
          </a:xfrm>
          <a:prstGeom prst="line">
            <a:avLst/>
          </a:prstGeom>
          <a:ln w="19050" cap="rnd">
            <a:solidFill>
              <a:schemeClr val="bg1">
                <a:alpha val="50000"/>
              </a:schemeClr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129985" y="2260798"/>
            <a:ext cx="2241974" cy="4973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Arial"/>
                <a:ea typeface="微软雅黑"/>
              </a:rPr>
              <a:t>店铺页面展示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BB6F7DE-8994-4E45-BEC6-28E5FF8CEC55}"/>
              </a:ext>
            </a:extLst>
          </p:cNvPr>
          <p:cNvGrpSpPr/>
          <p:nvPr/>
        </p:nvGrpSpPr>
        <p:grpSpPr>
          <a:xfrm>
            <a:off x="8229607" y="1235608"/>
            <a:ext cx="3047272" cy="4826001"/>
            <a:chOff x="8673512" y="1607765"/>
            <a:chExt cx="2593939" cy="4388124"/>
          </a:xfrm>
        </p:grpSpPr>
        <p:sp>
          <p:nvSpPr>
            <p:cNvPr id="34" name="加号 33"/>
            <p:cNvSpPr/>
            <p:nvPr/>
          </p:nvSpPr>
          <p:spPr>
            <a:xfrm>
              <a:off x="10772947" y="1607765"/>
              <a:ext cx="494504" cy="494504"/>
            </a:xfrm>
            <a:prstGeom prst="mathPlus">
              <a:avLst>
                <a:gd name="adj1" fmla="val 8520"/>
              </a:avLst>
            </a:prstGeom>
            <a:solidFill>
              <a:srgbClr val="E789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5516226D-C078-4633-B056-D0FE241F6BF6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3512" y="1887439"/>
              <a:ext cx="2310765" cy="41084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0621201D-28C6-49B4-8E73-3DC2B705FA05}"/>
              </a:ext>
            </a:extLst>
          </p:cNvPr>
          <p:cNvSpPr txBox="1"/>
          <p:nvPr/>
        </p:nvSpPr>
        <p:spPr>
          <a:xfrm>
            <a:off x="1814492" y="3010181"/>
            <a:ext cx="169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部 分 代 码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xmlns="" id="{6D8E8549-F87F-43D9-B03B-49744E745AE4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xmlns="" id="{9610CA3F-17C3-4E38-A93A-5553CD6B284A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1DBC6A01-81CD-41CE-9BEB-372B84278A3E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F96DB3F2-87F0-4FE9-861C-40B992C2BE67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204" name="TextBox1" r:id="rId2" imgW="4610160" imgH="2522160"/>
        </mc:Choice>
        <mc:Fallback>
          <p:control name="TextBox1" r:id="rId2" imgW="4610160" imgH="252216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79575" y="3648075"/>
                  <a:ext cx="4606925" cy="25209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7748423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203969" y="1643318"/>
            <a:ext cx="805573" cy="842306"/>
          </a:xfrm>
          <a:prstGeom prst="rect">
            <a:avLst/>
          </a:prstGeom>
          <a:ln w="57150" cap="rnd">
            <a:solidFill>
              <a:srgbClr val="8DBD19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48042" y="1714276"/>
            <a:ext cx="5387430" cy="1134189"/>
            <a:chOff x="7037902" y="2261031"/>
            <a:chExt cx="3688156" cy="1134189"/>
          </a:xfrm>
        </p:grpSpPr>
        <p:sp>
          <p:nvSpPr>
            <p:cNvPr id="20" name="矩形 19"/>
            <p:cNvSpPr/>
            <p:nvPr/>
          </p:nvSpPr>
          <p:spPr>
            <a:xfrm>
              <a:off x="7037902" y="2657197"/>
              <a:ext cx="3688156" cy="73802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</a:rPr>
                <a:t>想查询购物车内的信息必须处于</a:t>
              </a:r>
              <a:r>
                <a:rPr lang="zh-CN" altLang="en-US" sz="1200" dirty="0">
                  <a:solidFill>
                    <a:srgbClr val="FF0000">
                      <a:alpha val="70000"/>
                    </a:srgbClr>
                  </a:solidFill>
                </a:rPr>
                <a:t>用户已登录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</a:rPr>
                <a:t>的状态。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</a:endParaRPr>
            </a:p>
            <a:p>
              <a:pPr lvl="0" algn="ctr">
                <a:lnSpc>
                  <a:spcPct val="120000"/>
                </a:lnSpc>
                <a:defRPr/>
              </a:pPr>
              <a:r>
                <a:rPr lang="zh-CN" altLang="zh-CN" sz="1200" dirty="0">
                  <a:solidFill>
                    <a:prstClr val="white">
                      <a:alpha val="70000"/>
                    </a:prstClr>
                  </a:solidFill>
                </a:rPr>
                <a:t>图标旁均有其中所含商品数量的显示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</a:rPr>
                <a:t>，购物车内分别有“减少“和”增加“数量的按钮。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418687" y="2261031"/>
              <a:ext cx="2846893" cy="4298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000" b="1" dirty="0">
                  <a:solidFill>
                    <a:prstClr val="white">
                      <a:alpha val="70000"/>
                    </a:prstClr>
                  </a:solidFill>
                </a:rPr>
                <a:t>购物车（</a:t>
              </a:r>
              <a:r>
                <a:rPr lang="en-US" altLang="zh-CN" sz="2000" b="1" dirty="0">
                  <a:solidFill>
                    <a:prstClr val="white">
                      <a:alpha val="70000"/>
                    </a:prstClr>
                  </a:solidFill>
                </a:rPr>
                <a:t>CardActivity_2</a:t>
              </a:r>
              <a:r>
                <a:rPr lang="zh-CN" altLang="en-US" sz="2000" b="1" dirty="0">
                  <a:solidFill>
                    <a:prstClr val="white">
                      <a:alpha val="70000"/>
                    </a:prstClr>
                  </a:solidFill>
                </a:rPr>
                <a:t>）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pic>
        <p:nvPicPr>
          <p:cNvPr id="25" name="图片占位符 24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78" y="2064471"/>
            <a:ext cx="2125527" cy="394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4F752F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37580856-60B7-4281-B3BD-C49BC49E0663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xmlns="" id="{81FD4E8B-5D66-490F-A425-11761EB291D9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xmlns="" id="{8F24B005-25E2-4469-893D-E616E31397C9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A5ED8379-B7CA-4024-8337-68E749E0BE26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227" name="TextBox1" r:id="rId2" imgW="5753160" imgH="3055680"/>
        </mc:Choice>
        <mc:Fallback>
          <p:control name="TextBox1" r:id="rId2" imgW="5753160" imgH="305568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48250" y="3051175"/>
                  <a:ext cx="5749925" cy="3054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5007894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2800" y="1762536"/>
            <a:ext cx="2946400" cy="3510728"/>
            <a:chOff x="4622800" y="1762536"/>
            <a:chExt cx="2946400" cy="35107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1762536"/>
              <a:ext cx="2946400" cy="3510728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168900" y="2501900"/>
              <a:ext cx="1854200" cy="18542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E667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43503" y="2828835"/>
              <a:ext cx="11049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F2D45">
                      <a:alpha val="80000"/>
                    </a:srgb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03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F2D45">
                    <a:alpha val="8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79493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fill="remove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134">
            <a:extLst>
              <a:ext uri="{FF2B5EF4-FFF2-40B4-BE49-F238E27FC236}">
                <a16:creationId xmlns:a16="http://schemas.microsoft.com/office/drawing/2014/main" xmlns="" id="{454E2E0A-A235-4C8C-8B9F-8157C78F1463}"/>
              </a:ext>
            </a:extLst>
          </p:cNvPr>
          <p:cNvCxnSpPr>
            <a:cxnSpLocks/>
          </p:cNvCxnSpPr>
          <p:nvPr/>
        </p:nvCxnSpPr>
        <p:spPr>
          <a:xfrm>
            <a:off x="2713750" y="4569786"/>
            <a:ext cx="0" cy="625431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33">
            <a:extLst>
              <a:ext uri="{FF2B5EF4-FFF2-40B4-BE49-F238E27FC236}">
                <a16:creationId xmlns:a16="http://schemas.microsoft.com/office/drawing/2014/main" xmlns="" id="{CF24D4D3-7BFD-475B-B80F-36FAF1E23671}"/>
              </a:ext>
            </a:extLst>
          </p:cNvPr>
          <p:cNvCxnSpPr>
            <a:cxnSpLocks/>
          </p:cNvCxnSpPr>
          <p:nvPr/>
        </p:nvCxnSpPr>
        <p:spPr>
          <a:xfrm>
            <a:off x="2713750" y="3660332"/>
            <a:ext cx="0" cy="625431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32">
            <a:extLst>
              <a:ext uri="{FF2B5EF4-FFF2-40B4-BE49-F238E27FC236}">
                <a16:creationId xmlns:a16="http://schemas.microsoft.com/office/drawing/2014/main" xmlns="" id="{56AAEB60-575C-40BF-927E-3CB21226AC05}"/>
              </a:ext>
            </a:extLst>
          </p:cNvPr>
          <p:cNvCxnSpPr>
            <a:cxnSpLocks/>
          </p:cNvCxnSpPr>
          <p:nvPr/>
        </p:nvCxnSpPr>
        <p:spPr>
          <a:xfrm>
            <a:off x="2713750" y="2750878"/>
            <a:ext cx="0" cy="625431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91">
            <a:extLst>
              <a:ext uri="{FF2B5EF4-FFF2-40B4-BE49-F238E27FC236}">
                <a16:creationId xmlns:a16="http://schemas.microsoft.com/office/drawing/2014/main" xmlns="" id="{C80BA507-DB67-47E9-A70C-690F8A75B5BB}"/>
              </a:ext>
            </a:extLst>
          </p:cNvPr>
          <p:cNvCxnSpPr>
            <a:cxnSpLocks/>
          </p:cNvCxnSpPr>
          <p:nvPr/>
        </p:nvCxnSpPr>
        <p:spPr>
          <a:xfrm>
            <a:off x="2713750" y="1841424"/>
            <a:ext cx="0" cy="625431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4EB4FBB1-D7E7-4D3F-8F6B-9B5D75B79C9D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xmlns="" id="{F5D240EC-A0D2-465B-B44A-B779AB70ABCB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xmlns="" id="{0170C0C3-5B47-46F8-9271-0E796C160E4D}"/>
                </a:ext>
              </a:extLst>
            </p:cNvPr>
            <p:cNvSpPr txBox="1"/>
            <p:nvPr/>
          </p:nvSpPr>
          <p:spPr>
            <a:xfrm>
              <a:off x="3883843" y="646010"/>
              <a:ext cx="4631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r>
                <a:rPr lang="zh-CN" altLang="en-US" sz="2800" dirty="0">
                  <a:solidFill>
                    <a:schemeClr val="bg1">
                      <a:alpha val="80000"/>
                    </a:scheme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项目遇到的问题及解决方法</a:t>
              </a: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1ABDFAAA-2B16-48F2-943C-E5F6B1AECA8A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49" name="Rounded Rectangle 72">
            <a:extLst>
              <a:ext uri="{FF2B5EF4-FFF2-40B4-BE49-F238E27FC236}">
                <a16:creationId xmlns:a16="http://schemas.microsoft.com/office/drawing/2014/main" xmlns="" id="{721CE6EB-3E2E-4183-ACB4-50BE080D4F1C}"/>
              </a:ext>
            </a:extLst>
          </p:cNvPr>
          <p:cNvSpPr/>
          <p:nvPr/>
        </p:nvSpPr>
        <p:spPr>
          <a:xfrm>
            <a:off x="1459980" y="1397842"/>
            <a:ext cx="2596346" cy="60314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点击主页面中的</a:t>
            </a:r>
            <a:r>
              <a:rPr lang="en-US" altLang="zh-CN" sz="1100" b="1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GridView</a:t>
            </a:r>
            <a:r>
              <a:rPr lang="en-US" altLang="zh-CN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</a:t>
            </a: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商品分类，部分分类会使</a:t>
            </a:r>
            <a:r>
              <a:rPr lang="en-US" altLang="zh-CN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APP</a:t>
            </a: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直接报错。</a:t>
            </a:r>
            <a:endParaRPr lang="en-US" sz="11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Rounded Rectangle 77">
            <a:extLst>
              <a:ext uri="{FF2B5EF4-FFF2-40B4-BE49-F238E27FC236}">
                <a16:creationId xmlns:a16="http://schemas.microsoft.com/office/drawing/2014/main" xmlns="" id="{F61D3E4B-2C10-400E-90FD-12B99A8C7CDE}"/>
              </a:ext>
            </a:extLst>
          </p:cNvPr>
          <p:cNvSpPr/>
          <p:nvPr/>
        </p:nvSpPr>
        <p:spPr>
          <a:xfrm>
            <a:off x="1459980" y="2307296"/>
            <a:ext cx="2596346" cy="6031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多次点击增减按钮，数据库内的数据会相应地多次变化，而购物车内显示的数量却均只改变了一次</a:t>
            </a:r>
            <a:endParaRPr lang="en-US" sz="1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ed Rectangle 80">
            <a:extLst>
              <a:ext uri="{FF2B5EF4-FFF2-40B4-BE49-F238E27FC236}">
                <a16:creationId xmlns:a16="http://schemas.microsoft.com/office/drawing/2014/main" xmlns="" id="{8E8FCAE9-603F-4355-8011-D53D6A246511}"/>
              </a:ext>
            </a:extLst>
          </p:cNvPr>
          <p:cNvSpPr/>
          <p:nvPr/>
        </p:nvSpPr>
        <p:spPr>
          <a:xfrm>
            <a:off x="1459980" y="3216750"/>
            <a:ext cx="2596346" cy="60314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点击一次减少按钮，数据库</a:t>
            </a:r>
            <a:endParaRPr lang="en-US" altLang="zh-CN" sz="11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内数据直接删除</a:t>
            </a:r>
            <a:endParaRPr lang="en-US" sz="11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Rounded Rectangle 83">
            <a:extLst>
              <a:ext uri="{FF2B5EF4-FFF2-40B4-BE49-F238E27FC236}">
                <a16:creationId xmlns:a16="http://schemas.microsoft.com/office/drawing/2014/main" xmlns="" id="{648EDA36-4745-4FF8-B316-458429617AE4}"/>
              </a:ext>
            </a:extLst>
          </p:cNvPr>
          <p:cNvSpPr/>
          <p:nvPr/>
        </p:nvSpPr>
        <p:spPr>
          <a:xfrm>
            <a:off x="1459980" y="4126204"/>
            <a:ext cx="2596346" cy="6031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将数量减到</a:t>
            </a: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时，购物车未更新商品</a:t>
            </a:r>
            <a:endParaRPr lang="en-US" sz="1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Rounded Rectangle 88">
            <a:extLst>
              <a:ext uri="{FF2B5EF4-FFF2-40B4-BE49-F238E27FC236}">
                <a16:creationId xmlns:a16="http://schemas.microsoft.com/office/drawing/2014/main" xmlns="" id="{914D4BE6-6632-447A-B068-682945C27F35}"/>
              </a:ext>
            </a:extLst>
          </p:cNvPr>
          <p:cNvSpPr/>
          <p:nvPr/>
        </p:nvSpPr>
        <p:spPr>
          <a:xfrm>
            <a:off x="1459980" y="5035658"/>
            <a:ext cx="2596346" cy="6031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1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注册页面中的验证“账号是否已被注册”功能未能实现</a:t>
            </a:r>
            <a:endParaRPr lang="en-US" sz="11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5" name="Straight Connector 99">
            <a:extLst>
              <a:ext uri="{FF2B5EF4-FFF2-40B4-BE49-F238E27FC236}">
                <a16:creationId xmlns:a16="http://schemas.microsoft.com/office/drawing/2014/main" xmlns="" id="{51F43640-9874-4FB0-AB26-31DFBD2F73F4}"/>
              </a:ext>
            </a:extLst>
          </p:cNvPr>
          <p:cNvCxnSpPr>
            <a:cxnSpLocks/>
          </p:cNvCxnSpPr>
          <p:nvPr/>
        </p:nvCxnSpPr>
        <p:spPr>
          <a:xfrm flipV="1">
            <a:off x="2734604" y="2239533"/>
            <a:ext cx="5014229" cy="19981"/>
          </a:xfrm>
          <a:prstGeom prst="line">
            <a:avLst/>
          </a:prstGeom>
          <a:ln w="19050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03">
            <a:extLst>
              <a:ext uri="{FF2B5EF4-FFF2-40B4-BE49-F238E27FC236}">
                <a16:creationId xmlns:a16="http://schemas.microsoft.com/office/drawing/2014/main" xmlns="" id="{63C6330C-06B3-454E-9CC0-2D134E72395C}"/>
              </a:ext>
            </a:extLst>
          </p:cNvPr>
          <p:cNvCxnSpPr>
            <a:cxnSpLocks/>
          </p:cNvCxnSpPr>
          <p:nvPr/>
        </p:nvCxnSpPr>
        <p:spPr>
          <a:xfrm flipV="1">
            <a:off x="2713750" y="3137650"/>
            <a:ext cx="5646346" cy="31871"/>
          </a:xfrm>
          <a:prstGeom prst="line">
            <a:avLst/>
          </a:prstGeom>
          <a:ln w="19050" cap="rnd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104">
            <a:extLst>
              <a:ext uri="{FF2B5EF4-FFF2-40B4-BE49-F238E27FC236}">
                <a16:creationId xmlns:a16="http://schemas.microsoft.com/office/drawing/2014/main" xmlns="" id="{08F88DAA-3AFB-4413-AB41-D3EB6134C76C}"/>
              </a:ext>
            </a:extLst>
          </p:cNvPr>
          <p:cNvCxnSpPr>
            <a:cxnSpLocks/>
          </p:cNvCxnSpPr>
          <p:nvPr/>
        </p:nvCxnSpPr>
        <p:spPr>
          <a:xfrm flipV="1">
            <a:off x="2713750" y="4000089"/>
            <a:ext cx="6190931" cy="29002"/>
          </a:xfrm>
          <a:prstGeom prst="line">
            <a:avLst/>
          </a:prstGeom>
          <a:ln w="19050" cap="rnd">
            <a:solidFill>
              <a:schemeClr val="accent3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07">
            <a:extLst>
              <a:ext uri="{FF2B5EF4-FFF2-40B4-BE49-F238E27FC236}">
                <a16:creationId xmlns:a16="http://schemas.microsoft.com/office/drawing/2014/main" xmlns="" id="{804E5435-B941-4141-B709-7FB8C32DDD5B}"/>
              </a:ext>
            </a:extLst>
          </p:cNvPr>
          <p:cNvCxnSpPr>
            <a:cxnSpLocks/>
          </p:cNvCxnSpPr>
          <p:nvPr/>
        </p:nvCxnSpPr>
        <p:spPr>
          <a:xfrm>
            <a:off x="2713750" y="4898363"/>
            <a:ext cx="6606910" cy="0"/>
          </a:xfrm>
          <a:prstGeom prst="line">
            <a:avLst/>
          </a:prstGeom>
          <a:ln w="19050" cap="rnd">
            <a:solidFill>
              <a:schemeClr val="accent4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3">
            <a:extLst>
              <a:ext uri="{FF2B5EF4-FFF2-40B4-BE49-F238E27FC236}">
                <a16:creationId xmlns:a16="http://schemas.microsoft.com/office/drawing/2014/main" xmlns="" id="{AF247AC0-2D7F-4263-99B0-549471303F83}"/>
              </a:ext>
            </a:extLst>
          </p:cNvPr>
          <p:cNvSpPr txBox="1">
            <a:spLocks/>
          </p:cNvSpPr>
          <p:nvPr/>
        </p:nvSpPr>
        <p:spPr>
          <a:xfrm>
            <a:off x="4204597" y="1632795"/>
            <a:ext cx="6196076" cy="1687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解决办法：报错内容为内存不足，所以用修图工具修改了相关图片的大小（例如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140KB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修改为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20KB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左右）。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xmlns="" id="{B45C8899-9BBE-4DD1-AEE1-04100152561B}"/>
              </a:ext>
            </a:extLst>
          </p:cNvPr>
          <p:cNvSpPr txBox="1">
            <a:spLocks/>
          </p:cNvSpPr>
          <p:nvPr/>
        </p:nvSpPr>
        <p:spPr>
          <a:xfrm>
            <a:off x="4204578" y="2481963"/>
            <a:ext cx="6196071" cy="4305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这里可以在每次点击按钮的时候，定义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num=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numtext.getText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来获得数量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我们获取的是当前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listview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item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中控件上显示的数量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所以这里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getview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方法中声明内部类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cardnum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不会影响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因为生成的每一项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item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都有一个对应的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cardnum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 此时只要通过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post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请求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来更新点击按钮后的商品数量即可。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xmlns="" id="{4312310A-55FA-4912-B35B-FDE830E42EE9}"/>
              </a:ext>
            </a:extLst>
          </p:cNvPr>
          <p:cNvSpPr txBox="1">
            <a:spLocks/>
          </p:cNvSpPr>
          <p:nvPr/>
        </p:nvSpPr>
        <p:spPr>
          <a:xfrm>
            <a:off x="4204579" y="3429000"/>
            <a:ext cx="6190930" cy="31803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因为我们将请求路径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minusNum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中的本应表示当前数量的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num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参数理解为了减少数量，若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num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此时为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，就表示该商品当前数量是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，进行操作后该商品记录自然会被删除，所以将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num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修改为当前前数量即可解决问题。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xmlns="" id="{95687F16-E86C-4DF5-9B24-EE7441294863}"/>
              </a:ext>
            </a:extLst>
          </p:cNvPr>
          <p:cNvSpPr txBox="1">
            <a:spLocks/>
          </p:cNvSpPr>
          <p:nvPr/>
        </p:nvSpPr>
        <p:spPr>
          <a:xfrm>
            <a:off x="4112050" y="4140425"/>
            <a:ext cx="6190923" cy="6781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因为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listview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已经绑定了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adapter,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这里点击按钮时只需要实例化一个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Myadapter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然后通过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listview.setadapter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()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来更新列表。</a:t>
            </a:r>
          </a:p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商品列表更新错误示例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由于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adapter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已经和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listview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所绑定 误以为点击添加减少可以使用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adapter.notifyDataSetChanged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直接更新数据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其实这里有个弊端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改语句只会更新当前这一项的数值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而其位置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(position)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不发生变化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也就造成只能满足商品先进后出的现象</a:t>
            </a:r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xmlns="" id="{F7B7CED2-A057-4C1B-84D5-27F0ACB46825}"/>
              </a:ext>
            </a:extLst>
          </p:cNvPr>
          <p:cNvSpPr txBox="1">
            <a:spLocks/>
          </p:cNvSpPr>
          <p:nvPr/>
        </p:nvSpPr>
        <p:spPr>
          <a:xfrm>
            <a:off x="4112050" y="5135994"/>
            <a:ext cx="5885045" cy="67813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insert into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t_user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account,password,nickname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)select #{account},#{password},#{username} from dual where not exists(select account from </a:t>
            </a:r>
            <a:r>
              <a:rPr lang="en-US" altLang="zh-CN" sz="9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t_user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where account=#{account});</a:t>
            </a:r>
          </a:p>
          <a:p>
            <a:pPr algn="l" defTabSz="794034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修改服务端</a:t>
            </a:r>
            <a:r>
              <a:rPr lang="en-US" altLang="zh-CN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UserMapper.xml</a:t>
            </a:r>
            <a:r>
              <a: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代码，在插入数据时判断用户名是否已被注册，若已注册就不插入数据库。但是无法给出错误提示。</a:t>
            </a:r>
            <a:endParaRPr lang="en-US" altLang="zh-CN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xmlns="" id="{0835C615-45AE-417C-83E9-96CA2581681F}"/>
              </a:ext>
            </a:extLst>
          </p:cNvPr>
          <p:cNvSpPr txBox="1">
            <a:spLocks/>
          </p:cNvSpPr>
          <p:nvPr/>
        </p:nvSpPr>
        <p:spPr>
          <a:xfrm>
            <a:off x="10669191" y="1772645"/>
            <a:ext cx="919856" cy="75189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794034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30%</a:t>
            </a:r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xmlns="" id="{C5725B4F-C675-4A2B-9B49-43EEFBEEAFBD}"/>
              </a:ext>
            </a:extLst>
          </p:cNvPr>
          <p:cNvSpPr txBox="1">
            <a:spLocks/>
          </p:cNvSpPr>
          <p:nvPr/>
        </p:nvSpPr>
        <p:spPr>
          <a:xfrm>
            <a:off x="10732020" y="2677106"/>
            <a:ext cx="919856" cy="75189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794034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50%</a:t>
            </a:r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xmlns="" id="{3A9E6DBE-F42A-47AB-BC20-F0659CE3A3F1}"/>
              </a:ext>
            </a:extLst>
          </p:cNvPr>
          <p:cNvSpPr txBox="1">
            <a:spLocks/>
          </p:cNvSpPr>
          <p:nvPr/>
        </p:nvSpPr>
        <p:spPr>
          <a:xfrm>
            <a:off x="10669191" y="3530453"/>
            <a:ext cx="919856" cy="75189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794034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60%</a:t>
            </a:r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xmlns="" id="{CAE1AC97-61FE-44F2-A366-4CD053EBF544}"/>
              </a:ext>
            </a:extLst>
          </p:cNvPr>
          <p:cNvSpPr txBox="1">
            <a:spLocks/>
          </p:cNvSpPr>
          <p:nvPr/>
        </p:nvSpPr>
        <p:spPr>
          <a:xfrm>
            <a:off x="10669191" y="4333461"/>
            <a:ext cx="919856" cy="75189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794034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70%</a:t>
            </a:r>
          </a:p>
        </p:txBody>
      </p:sp>
      <p:sp>
        <p:nvSpPr>
          <p:cNvPr id="68" name="Text Placeholder 3">
            <a:extLst>
              <a:ext uri="{FF2B5EF4-FFF2-40B4-BE49-F238E27FC236}">
                <a16:creationId xmlns:a16="http://schemas.microsoft.com/office/drawing/2014/main" xmlns="" id="{8837FAD3-F157-454B-850C-2A9238D9D890}"/>
              </a:ext>
            </a:extLst>
          </p:cNvPr>
          <p:cNvSpPr txBox="1">
            <a:spLocks/>
          </p:cNvSpPr>
          <p:nvPr/>
        </p:nvSpPr>
        <p:spPr>
          <a:xfrm>
            <a:off x="10669191" y="5125498"/>
            <a:ext cx="1198669" cy="75189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794034">
              <a:lnSpc>
                <a:spcPct val="140000"/>
              </a:lnSpc>
              <a:spcBef>
                <a:spcPct val="20000"/>
              </a:spcBef>
              <a:defRPr/>
            </a:pPr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100%</a:t>
            </a:r>
          </a:p>
        </p:txBody>
      </p:sp>
      <p:cxnSp>
        <p:nvCxnSpPr>
          <p:cNvPr id="69" name="Straight Connector 127">
            <a:extLst>
              <a:ext uri="{FF2B5EF4-FFF2-40B4-BE49-F238E27FC236}">
                <a16:creationId xmlns:a16="http://schemas.microsoft.com/office/drawing/2014/main" xmlns="" id="{AE7187EF-5EA0-4DCC-A81B-422BFC649491}"/>
              </a:ext>
            </a:extLst>
          </p:cNvPr>
          <p:cNvCxnSpPr>
            <a:cxnSpLocks/>
          </p:cNvCxnSpPr>
          <p:nvPr/>
        </p:nvCxnSpPr>
        <p:spPr>
          <a:xfrm>
            <a:off x="2713750" y="5975318"/>
            <a:ext cx="7467198" cy="0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35">
            <a:extLst>
              <a:ext uri="{FF2B5EF4-FFF2-40B4-BE49-F238E27FC236}">
                <a16:creationId xmlns:a16="http://schemas.microsoft.com/office/drawing/2014/main" xmlns="" id="{CCB155C8-5575-4E5C-9053-5BD656A0322B}"/>
              </a:ext>
            </a:extLst>
          </p:cNvPr>
          <p:cNvCxnSpPr>
            <a:cxnSpLocks/>
          </p:cNvCxnSpPr>
          <p:nvPr/>
        </p:nvCxnSpPr>
        <p:spPr>
          <a:xfrm>
            <a:off x="2713750" y="5479244"/>
            <a:ext cx="0" cy="625431"/>
          </a:xfrm>
          <a:prstGeom prst="line">
            <a:avLst/>
          </a:prstGeom>
          <a:ln w="19050" cap="rnd">
            <a:solidFill>
              <a:schemeClr val="accent5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1945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2800" y="1762536"/>
            <a:ext cx="2946400" cy="3510728"/>
            <a:chOff x="4622800" y="1762536"/>
            <a:chExt cx="2946400" cy="35107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1762536"/>
              <a:ext cx="2946400" cy="3510728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168900" y="2501900"/>
              <a:ext cx="1854200" cy="18542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9D3D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43503" y="2828835"/>
              <a:ext cx="11049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F2D45">
                      <a:alpha val="80000"/>
                    </a:srgb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04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F2D45">
                    <a:alpha val="8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46487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fill="remove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-578093" y="2903934"/>
            <a:ext cx="3367314" cy="3367314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-1387265" y="2094762"/>
            <a:ext cx="4985658" cy="4985658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2292593" y="1189434"/>
            <a:ext cx="6796314" cy="6796314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 flipV="1">
            <a:off x="7343155" y="2267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cxnSpLocks/>
          </p:cNvCxnSpPr>
          <p:nvPr/>
        </p:nvCxnSpPr>
        <p:spPr>
          <a:xfrm flipV="1">
            <a:off x="10555209" y="246743"/>
            <a:ext cx="1309345" cy="109320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cxnSpLocks/>
          </p:cNvCxnSpPr>
          <p:nvPr/>
        </p:nvCxnSpPr>
        <p:spPr>
          <a:xfrm flipV="1">
            <a:off x="9087453" y="660342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-77137" y="4172092"/>
            <a:ext cx="270280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Catalog</a:t>
            </a:r>
            <a:endParaRPr lang="zh-CN" altLang="en-US" sz="4800" b="1" dirty="0">
              <a:solidFill>
                <a:schemeClr val="bg1"/>
              </a:solidFill>
              <a:latin typeface="Agency FB" panose="020B0503020202020204" pitchFamily="34" charset="0"/>
              <a:ea typeface="时尚中黑简体" panose="0101010401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801921" y="1623075"/>
            <a:ext cx="143510" cy="143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366063" y="2071902"/>
            <a:ext cx="103628" cy="103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47904" y="2930359"/>
            <a:ext cx="143510" cy="1435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546579" y="4592595"/>
            <a:ext cx="103628" cy="103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325096" y="1862106"/>
            <a:ext cx="36771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团队人员介绍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325096" y="3008756"/>
            <a:ext cx="41230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r>
              <a:rPr lang="en-US" altLang="zh-CN" sz="2800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APP</a:t>
            </a:r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功能演示及说明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325095" y="4082571"/>
            <a:ext cx="445283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项目遇到的问题及解决方法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325095" y="5156386"/>
            <a:ext cx="423011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r>
              <a:rPr lang="zh-CN" altLang="en-US" sz="2800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rPr>
              <a:t>实践所得以及未来规划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342357" y="1862106"/>
            <a:ext cx="670710" cy="668890"/>
            <a:chOff x="5342357" y="1862106"/>
            <a:chExt cx="670710" cy="668890"/>
          </a:xfrm>
        </p:grpSpPr>
        <p:sp>
          <p:nvSpPr>
            <p:cNvPr id="19" name="椭圆 18"/>
            <p:cNvSpPr/>
            <p:nvPr/>
          </p:nvSpPr>
          <p:spPr>
            <a:xfrm>
              <a:off x="5344177" y="1862106"/>
              <a:ext cx="668890" cy="668890"/>
            </a:xfrm>
            <a:prstGeom prst="ellipse">
              <a:avLst/>
            </a:prstGeom>
            <a:solidFill>
              <a:srgbClr val="E78906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42357" y="1934941"/>
              <a:ext cx="670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alpha val="80000"/>
                    </a:scheme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01</a:t>
              </a:r>
              <a:endParaRPr lang="zh-CN" altLang="en-US" sz="2800" b="1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342357" y="2935921"/>
            <a:ext cx="670710" cy="668890"/>
            <a:chOff x="5342357" y="2935921"/>
            <a:chExt cx="670710" cy="668890"/>
          </a:xfrm>
        </p:grpSpPr>
        <p:sp>
          <p:nvSpPr>
            <p:cNvPr id="20" name="椭圆 19"/>
            <p:cNvSpPr/>
            <p:nvPr/>
          </p:nvSpPr>
          <p:spPr>
            <a:xfrm>
              <a:off x="5344177" y="2935921"/>
              <a:ext cx="668890" cy="668890"/>
            </a:xfrm>
            <a:prstGeom prst="ellipse">
              <a:avLst/>
            </a:prstGeom>
            <a:solidFill>
              <a:srgbClr val="60C0A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342357" y="3008756"/>
              <a:ext cx="670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alpha val="80000"/>
                    </a:scheme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02</a:t>
              </a:r>
              <a:endParaRPr lang="zh-CN" altLang="en-US" sz="2800" b="1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42357" y="4009736"/>
            <a:ext cx="670710" cy="668890"/>
            <a:chOff x="5342357" y="4009736"/>
            <a:chExt cx="670710" cy="668890"/>
          </a:xfrm>
        </p:grpSpPr>
        <p:sp>
          <p:nvSpPr>
            <p:cNvPr id="21" name="椭圆 20"/>
            <p:cNvSpPr/>
            <p:nvPr/>
          </p:nvSpPr>
          <p:spPr>
            <a:xfrm>
              <a:off x="5344177" y="4009736"/>
              <a:ext cx="668890" cy="668890"/>
            </a:xfrm>
            <a:prstGeom prst="ellipse">
              <a:avLst/>
            </a:prstGeom>
            <a:solidFill>
              <a:srgbClr val="E6675D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342357" y="4082571"/>
              <a:ext cx="670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alpha val="80000"/>
                    </a:scheme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03</a:t>
              </a:r>
              <a:endParaRPr lang="zh-CN" altLang="en-US" sz="2800" b="1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342357" y="5083550"/>
            <a:ext cx="670710" cy="668890"/>
            <a:chOff x="5342357" y="5083550"/>
            <a:chExt cx="670710" cy="668890"/>
          </a:xfrm>
        </p:grpSpPr>
        <p:sp>
          <p:nvSpPr>
            <p:cNvPr id="22" name="椭圆 21"/>
            <p:cNvSpPr/>
            <p:nvPr/>
          </p:nvSpPr>
          <p:spPr>
            <a:xfrm>
              <a:off x="5344177" y="5083550"/>
              <a:ext cx="668890" cy="668890"/>
            </a:xfrm>
            <a:prstGeom prst="ellipse">
              <a:avLst/>
            </a:prstGeom>
            <a:solidFill>
              <a:srgbClr val="9D3DBE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342357" y="5156386"/>
              <a:ext cx="670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alpha val="80000"/>
                    </a:scheme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04</a:t>
              </a:r>
              <a:endParaRPr lang="zh-CN" altLang="en-US" sz="2800" b="1" dirty="0">
                <a:solidFill>
                  <a:schemeClr val="bg1">
                    <a:alpha val="80000"/>
                  </a:schemeClr>
                </a:solidFill>
                <a:latin typeface="Agency FB" panose="020B0503020202020204" pitchFamily="34" charset="0"/>
                <a:ea typeface="时尚中黑简体" panose="0101010401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25845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14" grpId="0"/>
      <p:bldP spid="15" grpId="0" animBg="1"/>
      <p:bldP spid="16" grpId="0" animBg="1"/>
      <p:bldP spid="17" grpId="0" animBg="1"/>
      <p:bldP spid="18" grpId="0" animBg="1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B139890F-F974-40EE-A86A-D1E360BA03C1}"/>
              </a:ext>
            </a:extLst>
          </p:cNvPr>
          <p:cNvGrpSpPr/>
          <p:nvPr/>
        </p:nvGrpSpPr>
        <p:grpSpPr>
          <a:xfrm>
            <a:off x="1391703" y="2246389"/>
            <a:ext cx="4208364" cy="4261909"/>
            <a:chOff x="1391703" y="2246389"/>
            <a:chExt cx="4208364" cy="4261909"/>
          </a:xfrm>
        </p:grpSpPr>
        <p:grpSp>
          <p:nvGrpSpPr>
            <p:cNvPr id="19" name="组合 18"/>
            <p:cNvGrpSpPr/>
            <p:nvPr/>
          </p:nvGrpSpPr>
          <p:grpSpPr>
            <a:xfrm>
              <a:off x="1391703" y="2246389"/>
              <a:ext cx="4208364" cy="4261909"/>
              <a:chOff x="2214663" y="1597230"/>
              <a:chExt cx="4208364" cy="4261909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214663" y="4234720"/>
                <a:ext cx="4208364" cy="162441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prstClr val="white">
                        <a:alpha val="70000"/>
                      </a:prstClr>
                    </a:solidFill>
                  </a:rPr>
                  <a:t>总而言之，此次项目实践后，我们对安卓的实战操作有了更深刻的认识，对怎样通过需求来一步步实现应用程序的整体框架有了初步的了解，学到了怎么通过</a:t>
                </a:r>
                <a:r>
                  <a:rPr lang="en-US" altLang="zh-CN" sz="1200" dirty="0">
                    <a:solidFill>
                      <a:prstClr val="white">
                        <a:alpha val="70000"/>
                      </a:prstClr>
                    </a:solidFill>
                  </a:rPr>
                  <a:t>http</a:t>
                </a:r>
                <a:r>
                  <a:rPr lang="zh-CN" altLang="en-US" sz="1200" dirty="0">
                    <a:solidFill>
                      <a:prstClr val="white">
                        <a:alpha val="70000"/>
                      </a:prstClr>
                    </a:solidFill>
                  </a:rPr>
                  <a:t>协议进行数据库和应用程序之间的数据交互，学会了适配器</a:t>
                </a:r>
                <a:r>
                  <a:rPr lang="en-US" altLang="zh-CN" sz="1200" dirty="0">
                    <a:solidFill>
                      <a:prstClr val="white">
                        <a:alpha val="70000"/>
                      </a:prstClr>
                    </a:solidFill>
                  </a:rPr>
                  <a:t>Adapter</a:t>
                </a:r>
                <a:r>
                  <a:rPr lang="zh-CN" altLang="en-US" sz="1200" dirty="0">
                    <a:solidFill>
                      <a:prstClr val="white">
                        <a:alpha val="70000"/>
                      </a:prstClr>
                    </a:solidFill>
                  </a:rPr>
                  <a:t>中看是简单，但功能强大的</a:t>
                </a:r>
                <a:r>
                  <a:rPr lang="en-US" altLang="zh-CN" sz="1200" dirty="0" err="1">
                    <a:solidFill>
                      <a:prstClr val="white">
                        <a:alpha val="70000"/>
                      </a:prstClr>
                    </a:solidFill>
                  </a:rPr>
                  <a:t>SimpleAdapter</a:t>
                </a:r>
                <a:r>
                  <a:rPr lang="zh-CN" altLang="en-US" sz="1200" dirty="0">
                    <a:solidFill>
                      <a:prstClr val="white">
                        <a:alpha val="70000"/>
                      </a:prstClr>
                    </a:solidFill>
                  </a:rPr>
                  <a:t>的运用，实现前端界面数据的动态显示，对异步请求方式获取数据也有了进一步的了解。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椭圆 7"/>
              <p:cNvSpPr/>
              <p:nvPr/>
            </p:nvSpPr>
            <p:spPr>
              <a:xfrm>
                <a:off x="3952912" y="1597230"/>
                <a:ext cx="609036" cy="627798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526232" y="3178922"/>
              <a:ext cx="3816476" cy="140160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</a:rPr>
                <a:t>由于上课与本周的省体侧训练，小组为此项目的制作所拥有的时间并没有太多，很多功能并未得到实现，其中最明显的就是购物车依旧还是以新展开的页面来实行清单功能，并未有实体</a:t>
              </a:r>
              <a:r>
                <a:rPr lang="en-US" altLang="zh-CN" sz="1200" dirty="0">
                  <a:solidFill>
                    <a:prstClr val="white">
                      <a:alpha val="70000"/>
                    </a:prstClr>
                  </a:solidFill>
                </a:rPr>
                <a:t>APP</a:t>
              </a:r>
              <a:r>
                <a:rPr lang="zh-CN" altLang="en-US" sz="1200" dirty="0">
                  <a:solidFill>
                    <a:prstClr val="white">
                      <a:alpha val="70000"/>
                    </a:prstClr>
                  </a:solidFill>
                </a:rPr>
                <a:t>中“底部弹出购物车清单”的效果。如右图：</a:t>
              </a:r>
              <a:endParaRPr lang="en-US" altLang="zh-CN" sz="1200" dirty="0">
                <a:solidFill>
                  <a:prstClr val="white">
                    <a:alpha val="70000"/>
                  </a:prstClr>
                </a:solidFill>
              </a:endParaRPr>
            </a:p>
            <a:p>
              <a:pPr lvl="0" algn="ctr">
                <a:lnSpc>
                  <a:spcPct val="120000"/>
                </a:lnSpc>
                <a:defRPr/>
              </a:pPr>
              <a:endParaRPr lang="zh-CN" altLang="en-US" sz="1200" dirty="0">
                <a:solidFill>
                  <a:prstClr val="white">
                    <a:alpha val="70000"/>
                  </a:prstClr>
                </a:solidFill>
              </a:endParaRPr>
            </a:p>
          </p:txBody>
        </p:sp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1807028" y="4580524"/>
              <a:ext cx="3377714" cy="0"/>
            </a:xfrm>
            <a:prstGeom prst="line">
              <a:avLst/>
            </a:prstGeom>
            <a:ln w="38100" cap="rnd">
              <a:solidFill>
                <a:srgbClr val="E6675D">
                  <a:alpha val="50000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6630159" y="2169387"/>
            <a:ext cx="3161757" cy="4221645"/>
            <a:chOff x="6559322" y="2694337"/>
            <a:chExt cx="3077443" cy="2647415"/>
          </a:xfrm>
        </p:grpSpPr>
        <p:sp>
          <p:nvSpPr>
            <p:cNvPr id="17" name="半闭框 16"/>
            <p:cNvSpPr/>
            <p:nvPr/>
          </p:nvSpPr>
          <p:spPr>
            <a:xfrm>
              <a:off x="6559322" y="2694337"/>
              <a:ext cx="515777" cy="515777"/>
            </a:xfrm>
            <a:prstGeom prst="halfFrame">
              <a:avLst>
                <a:gd name="adj1" fmla="val 10211"/>
                <a:gd name="adj2" fmla="val 10057"/>
              </a:avLst>
            </a:prstGeom>
            <a:solidFill>
              <a:srgbClr val="E7890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半闭框 17"/>
            <p:cNvSpPr/>
            <p:nvPr/>
          </p:nvSpPr>
          <p:spPr>
            <a:xfrm flipH="1" flipV="1">
              <a:off x="9120988" y="4825975"/>
              <a:ext cx="515777" cy="515777"/>
            </a:xfrm>
            <a:prstGeom prst="halfFrame">
              <a:avLst>
                <a:gd name="adj1" fmla="val 10211"/>
                <a:gd name="adj2" fmla="val 10057"/>
              </a:avLst>
            </a:prstGeom>
            <a:solidFill>
              <a:srgbClr val="E7890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6" name="图片占位符 25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294" y="2410912"/>
            <a:ext cx="2700059" cy="3753930"/>
          </a:xfrm>
          <a:prstGeom prst="rect">
            <a:avLst/>
          </a:prstGeom>
          <a:ln w="38100" cap="sq" cmpd="thickThin">
            <a:solidFill>
              <a:srgbClr val="7C5B25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BF851DB0-AD9F-4C7F-BAFE-15FD95F73A5C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xmlns="" id="{96723004-890D-4FB2-8E69-AA8C169C4C79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BD33267F-FC43-4ED6-9219-3F2A59D8A70C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实践所得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15D2C7BF-9D9C-4850-B23C-0F72D08F6662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116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55524" y="1325071"/>
            <a:ext cx="2680952" cy="2684954"/>
            <a:chOff x="4657725" y="2650538"/>
            <a:chExt cx="2914650" cy="29190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l="13465" t="18649" r="45150" b="10553"/>
            <a:stretch/>
          </p:blipFill>
          <p:spPr>
            <a:xfrm>
              <a:off x="4744308" y="2762251"/>
              <a:ext cx="2741484" cy="2695574"/>
            </a:xfrm>
            <a:prstGeom prst="ellipse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725" y="2650538"/>
              <a:ext cx="2914650" cy="2919000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75" y="4166593"/>
            <a:ext cx="1200150" cy="7803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0" t="83494"/>
          <a:stretch/>
        </p:blipFill>
        <p:spPr>
          <a:xfrm>
            <a:off x="7627486" y="3081377"/>
            <a:ext cx="1086239" cy="9387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92" r="92434"/>
          <a:stretch/>
        </p:blipFill>
        <p:spPr>
          <a:xfrm>
            <a:off x="3753050" y="2961046"/>
            <a:ext cx="638565" cy="96736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0" r="79794" b="56437"/>
          <a:stretch/>
        </p:blipFill>
        <p:spPr>
          <a:xfrm>
            <a:off x="7403748" y="967810"/>
            <a:ext cx="1705366" cy="12668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6" r="46614" b="87848"/>
          <a:stretch/>
        </p:blipFill>
        <p:spPr>
          <a:xfrm>
            <a:off x="5810251" y="376801"/>
            <a:ext cx="866774" cy="69114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3" t="27559" b="56196"/>
          <a:stretch/>
        </p:blipFill>
        <p:spPr>
          <a:xfrm>
            <a:off x="3406624" y="1101600"/>
            <a:ext cx="1476765" cy="92392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743204" y="4367286"/>
            <a:ext cx="670559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95000"/>
                        <a:alpha val="50000"/>
                      </a:prstClr>
                    </a:gs>
                  </a:gsLst>
                  <a:lin ang="5400000" scaled="1"/>
                  <a:tileRect/>
                </a:gra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感谢您的观看指导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95000"/>
                      <a:alpha val="50000"/>
                    </a:prstClr>
                  </a:gs>
                </a:gsLst>
                <a:lin ang="5400000" scaled="1"/>
                <a:tileRect/>
              </a:gradFill>
              <a:effectLst/>
              <a:uLnTx/>
              <a:uFillTx/>
              <a:latin typeface="时尚中黑简体" panose="01010104010101010101" pitchFamily="2" charset="-122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272794" y="2110213"/>
            <a:ext cx="1646412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2019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3396422" y="5301341"/>
            <a:ext cx="5399156" cy="0"/>
          </a:xfrm>
          <a:prstGeom prst="line">
            <a:avLst/>
          </a:prstGeom>
          <a:ln>
            <a:gradFill flip="none" rotWithShape="1">
              <a:gsLst>
                <a:gs pos="0">
                  <a:srgbClr val="0F2D45">
                    <a:alpha val="0"/>
                  </a:srgbClr>
                </a:gs>
                <a:gs pos="50000">
                  <a:schemeClr val="bg1">
                    <a:alpha val="70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69111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42" presetClass="path" presetSubtype="0" repeatCount="2000" fill="remove" nodeType="after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4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2800" y="1762536"/>
            <a:ext cx="2946400" cy="3510728"/>
            <a:chOff x="4622800" y="1762536"/>
            <a:chExt cx="2946400" cy="35107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1762536"/>
              <a:ext cx="2946400" cy="3510728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168900" y="2501900"/>
              <a:ext cx="1854200" cy="18542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E789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43503" y="2828835"/>
              <a:ext cx="11049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F2D45">
                      <a:alpha val="80000"/>
                    </a:srgb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01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F2D45">
                    <a:alpha val="8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345595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fill="remove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/>
        </p:nvSpPr>
        <p:spPr>
          <a:xfrm>
            <a:off x="3676650" y="469900"/>
            <a:ext cx="4838700" cy="584200"/>
          </a:xfrm>
          <a:custGeom>
            <a:avLst/>
            <a:gdLst>
              <a:gd name="connsiteX0" fmla="*/ 3975100 w 4838700"/>
              <a:gd name="connsiteY0" fmla="*/ 0 h 584200"/>
              <a:gd name="connsiteX1" fmla="*/ 4838700 w 4838700"/>
              <a:gd name="connsiteY1" fmla="*/ 0 h 584200"/>
              <a:gd name="connsiteX2" fmla="*/ 4838700 w 4838700"/>
              <a:gd name="connsiteY2" fmla="*/ 584200 h 584200"/>
              <a:gd name="connsiteX3" fmla="*/ 3740150 w 4838700"/>
              <a:gd name="connsiteY3" fmla="*/ 584200 h 584200"/>
              <a:gd name="connsiteX4" fmla="*/ 3740150 w 4838700"/>
              <a:gd name="connsiteY4" fmla="*/ 571932 h 584200"/>
              <a:gd name="connsiteX5" fmla="*/ 4826432 w 4838700"/>
              <a:gd name="connsiteY5" fmla="*/ 571932 h 584200"/>
              <a:gd name="connsiteX6" fmla="*/ 4826432 w 4838700"/>
              <a:gd name="connsiteY6" fmla="*/ 12268 h 584200"/>
              <a:gd name="connsiteX7" fmla="*/ 3975100 w 4838700"/>
              <a:gd name="connsiteY7" fmla="*/ 12268 h 584200"/>
              <a:gd name="connsiteX8" fmla="*/ 0 w 4838700"/>
              <a:gd name="connsiteY8" fmla="*/ 0 h 584200"/>
              <a:gd name="connsiteX9" fmla="*/ 863600 w 4838700"/>
              <a:gd name="connsiteY9" fmla="*/ 0 h 584200"/>
              <a:gd name="connsiteX10" fmla="*/ 863600 w 4838700"/>
              <a:gd name="connsiteY10" fmla="*/ 12268 h 584200"/>
              <a:gd name="connsiteX11" fmla="*/ 12268 w 4838700"/>
              <a:gd name="connsiteY11" fmla="*/ 12268 h 584200"/>
              <a:gd name="connsiteX12" fmla="*/ 12268 w 4838700"/>
              <a:gd name="connsiteY12" fmla="*/ 571932 h 584200"/>
              <a:gd name="connsiteX13" fmla="*/ 1098550 w 4838700"/>
              <a:gd name="connsiteY13" fmla="*/ 571932 h 584200"/>
              <a:gd name="connsiteX14" fmla="*/ 1098550 w 4838700"/>
              <a:gd name="connsiteY14" fmla="*/ 584200 h 584200"/>
              <a:gd name="connsiteX15" fmla="*/ 0 w 4838700"/>
              <a:gd name="connsiteY15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38700" h="584200">
                <a:moveTo>
                  <a:pt x="3975100" y="0"/>
                </a:moveTo>
                <a:lnTo>
                  <a:pt x="4838700" y="0"/>
                </a:lnTo>
                <a:lnTo>
                  <a:pt x="4838700" y="584200"/>
                </a:lnTo>
                <a:lnTo>
                  <a:pt x="3740150" y="584200"/>
                </a:lnTo>
                <a:lnTo>
                  <a:pt x="3740150" y="571932"/>
                </a:lnTo>
                <a:lnTo>
                  <a:pt x="4826432" y="571932"/>
                </a:lnTo>
                <a:lnTo>
                  <a:pt x="4826432" y="12268"/>
                </a:lnTo>
                <a:lnTo>
                  <a:pt x="3975100" y="12268"/>
                </a:lnTo>
                <a:close/>
                <a:moveTo>
                  <a:pt x="0" y="0"/>
                </a:moveTo>
                <a:lnTo>
                  <a:pt x="863600" y="0"/>
                </a:lnTo>
                <a:lnTo>
                  <a:pt x="863600" y="12268"/>
                </a:lnTo>
                <a:lnTo>
                  <a:pt x="12268" y="12268"/>
                </a:lnTo>
                <a:lnTo>
                  <a:pt x="12268" y="571932"/>
                </a:lnTo>
                <a:lnTo>
                  <a:pt x="1098550" y="571932"/>
                </a:lnTo>
                <a:lnTo>
                  <a:pt x="1098550" y="584200"/>
                </a:lnTo>
                <a:lnTo>
                  <a:pt x="0" y="58420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54537" y="589050"/>
            <a:ext cx="367713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团 队 人 员 介 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cxnSp>
        <p:nvCxnSpPr>
          <p:cNvPr id="28" name="直接连接符 27"/>
          <p:cNvCxnSpPr>
            <a:cxnSpLocks/>
          </p:cNvCxnSpPr>
          <p:nvPr/>
        </p:nvCxnSpPr>
        <p:spPr>
          <a:xfrm>
            <a:off x="5510600" y="1866544"/>
            <a:ext cx="0" cy="499145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cxnSpLocks/>
          </p:cNvCxnSpPr>
          <p:nvPr/>
        </p:nvCxnSpPr>
        <p:spPr>
          <a:xfrm>
            <a:off x="5801853" y="4044099"/>
            <a:ext cx="0" cy="281390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>
            <a:off x="6093106" y="2759823"/>
            <a:ext cx="0" cy="4098177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>
            <a:off x="6384359" y="3439524"/>
            <a:ext cx="0" cy="341847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>
            <a:off x="6675614" y="2195095"/>
            <a:ext cx="0" cy="466290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7407971" y="1513920"/>
            <a:ext cx="3231516" cy="681175"/>
            <a:chOff x="4257431" y="4479046"/>
            <a:chExt cx="3231516" cy="681175"/>
          </a:xfrm>
        </p:grpSpPr>
        <p:sp>
          <p:nvSpPr>
            <p:cNvPr id="49" name="矩形 48"/>
            <p:cNvSpPr/>
            <p:nvPr/>
          </p:nvSpPr>
          <p:spPr>
            <a:xfrm>
              <a:off x="4257431" y="4831670"/>
              <a:ext cx="3231516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界面美化设计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425743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E78906"/>
                  </a:solidFill>
                </a:rPr>
                <a:t>陈祥牛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407971" y="2759823"/>
            <a:ext cx="3231516" cy="679701"/>
            <a:chOff x="4257431" y="4479046"/>
            <a:chExt cx="3231516" cy="679701"/>
          </a:xfrm>
        </p:grpSpPr>
        <p:sp>
          <p:nvSpPr>
            <p:cNvPr id="52" name="矩形 51"/>
            <p:cNvSpPr/>
            <p:nvPr/>
          </p:nvSpPr>
          <p:spPr>
            <a:xfrm>
              <a:off x="4257431" y="4831670"/>
              <a:ext cx="3231516" cy="32707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项目信息整理   </a:t>
              </a:r>
              <a:r>
                <a:rPr lang="en-US" altLang="zh-CN" sz="1400" dirty="0">
                  <a:solidFill>
                    <a:schemeClr val="bg1">
                      <a:alpha val="70000"/>
                    </a:schemeClr>
                  </a:solidFill>
                </a:rPr>
                <a:t>PPT</a:t>
              </a: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制作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425743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黄家辉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320800" y="1456392"/>
            <a:ext cx="3513125" cy="831028"/>
            <a:chOff x="3780503" y="4479046"/>
            <a:chExt cx="3340513" cy="610293"/>
          </a:xfrm>
        </p:grpSpPr>
        <p:sp>
          <p:nvSpPr>
            <p:cNvPr id="55" name="矩形 54"/>
            <p:cNvSpPr/>
            <p:nvPr/>
          </p:nvSpPr>
          <p:spPr>
            <a:xfrm>
              <a:off x="3780503" y="4831670"/>
              <a:ext cx="3340513" cy="25766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注册页制作   </a:t>
              </a:r>
              <a:r>
                <a:rPr lang="zh-CN" altLang="en-US" sz="1400" dirty="0" smtClean="0">
                  <a:solidFill>
                    <a:schemeClr val="bg1">
                      <a:alpha val="70000"/>
                    </a:schemeClr>
                  </a:solidFill>
                </a:rPr>
                <a:t>录制操作动态图</a:t>
              </a:r>
              <a:endParaRPr lang="zh-CN" alt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860355" y="4479046"/>
              <a:ext cx="226066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60C0AF"/>
                  </a:solidFill>
                </a:rPr>
                <a:t>邱朝海：组长 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519003" y="2608409"/>
            <a:ext cx="2315294" cy="1220554"/>
            <a:chOff x="4805722" y="4479046"/>
            <a:chExt cx="2315294" cy="1220554"/>
          </a:xfrm>
        </p:grpSpPr>
        <p:sp>
          <p:nvSpPr>
            <p:cNvPr id="58" name="矩形 57"/>
            <p:cNvSpPr/>
            <p:nvPr/>
          </p:nvSpPr>
          <p:spPr>
            <a:xfrm>
              <a:off x="4805722" y="4831670"/>
              <a:ext cx="2315294" cy="867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店铺页  购物车制作  附加小功能制作（</a:t>
              </a:r>
              <a:r>
                <a:rPr lang="zh-CN" altLang="en-US" sz="1400">
                  <a:solidFill>
                    <a:schemeClr val="bg1">
                      <a:alpha val="70000"/>
                    </a:schemeClr>
                  </a:solidFill>
                </a:rPr>
                <a:t>排序</a:t>
              </a:r>
              <a:r>
                <a:rPr lang="zh-CN" altLang="en-US" sz="1400" smtClean="0">
                  <a:solidFill>
                    <a:schemeClr val="bg1">
                      <a:alpha val="70000"/>
                    </a:schemeClr>
                  </a:solidFill>
                </a:rPr>
                <a:t>、图片轮播）</a:t>
              </a:r>
              <a:endParaRPr lang="zh-CN" alt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87904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E6675D"/>
                  </a:solidFill>
                </a:rPr>
                <a:t>陈哲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xmlns="" id="{98AD1B3F-75EA-4564-BEDA-5246DCC05490}"/>
              </a:ext>
            </a:extLst>
          </p:cNvPr>
          <p:cNvGrpSpPr/>
          <p:nvPr/>
        </p:nvGrpSpPr>
        <p:grpSpPr>
          <a:xfrm>
            <a:off x="2486957" y="4149953"/>
            <a:ext cx="2260661" cy="939708"/>
            <a:chOff x="4860355" y="4479046"/>
            <a:chExt cx="2260661" cy="93970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59851C1A-0530-444C-8B15-BC0A544E7909}"/>
                </a:ext>
              </a:extLst>
            </p:cNvPr>
            <p:cNvSpPr/>
            <p:nvPr/>
          </p:nvSpPr>
          <p:spPr>
            <a:xfrm>
              <a:off x="4965721" y="4831670"/>
              <a:ext cx="2155295" cy="58708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服务器配置，购物车制作，演讲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48D9685-B4DD-4E11-9316-9634742C2835}"/>
                </a:ext>
              </a:extLst>
            </p:cNvPr>
            <p:cNvSpPr/>
            <p:nvPr/>
          </p:nvSpPr>
          <p:spPr>
            <a:xfrm>
              <a:off x="4860355" y="4479046"/>
              <a:ext cx="2260661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19EC2"/>
                  </a:solidFill>
                </a:rPr>
                <a:t>林海潮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3CCE5F43-AE45-4331-ADEC-67366DB06549}"/>
              </a:ext>
            </a:extLst>
          </p:cNvPr>
          <p:cNvGrpSpPr/>
          <p:nvPr/>
        </p:nvGrpSpPr>
        <p:grpSpPr>
          <a:xfrm>
            <a:off x="2456822" y="5496485"/>
            <a:ext cx="2377475" cy="724685"/>
            <a:chOff x="4743541" y="4479046"/>
            <a:chExt cx="2377475" cy="72468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923C63DC-8D4E-4BFE-B9ED-F869AEF02905}"/>
                </a:ext>
              </a:extLst>
            </p:cNvPr>
            <p:cNvSpPr/>
            <p:nvPr/>
          </p:nvSpPr>
          <p:spPr>
            <a:xfrm>
              <a:off x="4743541" y="4875180"/>
              <a:ext cx="2377475" cy="32855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界面美化设计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FE8A260D-72F3-456B-B87A-52989A97DF91}"/>
                </a:ext>
              </a:extLst>
            </p:cNvPr>
            <p:cNvSpPr/>
            <p:nvPr/>
          </p:nvSpPr>
          <p:spPr>
            <a:xfrm>
              <a:off x="487904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rgbClr val="FFFF00"/>
                  </a:solidFill>
                </a:rPr>
                <a:t>沈阳阳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8EC2EF27-2D42-45CE-B98D-EAEC1F7E06A9}"/>
              </a:ext>
            </a:extLst>
          </p:cNvPr>
          <p:cNvGrpSpPr/>
          <p:nvPr/>
        </p:nvGrpSpPr>
        <p:grpSpPr>
          <a:xfrm>
            <a:off x="7407971" y="4189278"/>
            <a:ext cx="3231516" cy="681560"/>
            <a:chOff x="4257431" y="4479046"/>
            <a:chExt cx="3231516" cy="68156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xmlns="" id="{305C9A84-5A5D-4FE3-88E6-BC2385EBCE1F}"/>
                </a:ext>
              </a:extLst>
            </p:cNvPr>
            <p:cNvSpPr/>
            <p:nvPr/>
          </p:nvSpPr>
          <p:spPr>
            <a:xfrm>
              <a:off x="4257431" y="4831670"/>
              <a:ext cx="3231516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项目</a:t>
              </a: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信息</a:t>
              </a: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整理   </a:t>
              </a:r>
              <a:r>
                <a:rPr lang="en-US" altLang="zh-CN" sz="1200" dirty="0">
                  <a:solidFill>
                    <a:schemeClr val="bg1">
                      <a:alpha val="70000"/>
                    </a:schemeClr>
                  </a:solidFill>
                </a:rPr>
                <a:t>PPT</a:t>
              </a: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制作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3617A0C3-1FC6-47AA-AD7B-3ED02A816F59}"/>
                </a:ext>
              </a:extLst>
            </p:cNvPr>
            <p:cNvSpPr/>
            <p:nvPr/>
          </p:nvSpPr>
          <p:spPr>
            <a:xfrm>
              <a:off x="425743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accent1"/>
                  </a:solidFill>
                </a:rPr>
                <a:t>陈涛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C4D8EEF-705A-4E05-A3D6-3F7015F08D18}"/>
              </a:ext>
            </a:extLst>
          </p:cNvPr>
          <p:cNvGrpSpPr/>
          <p:nvPr/>
        </p:nvGrpSpPr>
        <p:grpSpPr>
          <a:xfrm>
            <a:off x="7407970" y="5245171"/>
            <a:ext cx="3231516" cy="681560"/>
            <a:chOff x="4257431" y="4479046"/>
            <a:chExt cx="3231516" cy="68156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xmlns="" id="{03F1D493-7BF7-457A-82C5-DE644A982CE7}"/>
                </a:ext>
              </a:extLst>
            </p:cNvPr>
            <p:cNvSpPr/>
            <p:nvPr/>
          </p:nvSpPr>
          <p:spPr>
            <a:xfrm>
              <a:off x="4257431" y="4831670"/>
              <a:ext cx="3231516" cy="32893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项目</a:t>
              </a:r>
              <a:r>
                <a:rPr lang="zh-CN" altLang="en-US" sz="1400" dirty="0">
                  <a:solidFill>
                    <a:schemeClr val="bg1">
                      <a:alpha val="70000"/>
                    </a:schemeClr>
                  </a:solidFill>
                </a:rPr>
                <a:t>信息</a:t>
              </a: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整理   </a:t>
              </a:r>
              <a:r>
                <a:rPr lang="en-US" altLang="zh-CN" sz="1200" dirty="0">
                  <a:solidFill>
                    <a:schemeClr val="bg1">
                      <a:alpha val="70000"/>
                    </a:schemeClr>
                  </a:solidFill>
                </a:rPr>
                <a:t>PPT</a:t>
              </a:r>
              <a:r>
                <a:rPr lang="zh-CN" altLang="en-US" sz="1200" dirty="0">
                  <a:solidFill>
                    <a:schemeClr val="bg1">
                      <a:alpha val="70000"/>
                    </a:schemeClr>
                  </a:solidFill>
                </a:rPr>
                <a:t>制作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9BA71A2E-6E95-4115-BC76-F9562C697508}"/>
                </a:ext>
              </a:extLst>
            </p:cNvPr>
            <p:cNvSpPr/>
            <p:nvPr/>
          </p:nvSpPr>
          <p:spPr>
            <a:xfrm>
              <a:off x="4257432" y="4479046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9D3DBE"/>
                  </a:solidFill>
                </a:rPr>
                <a:t>吴文伦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628145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22800" y="1762536"/>
            <a:ext cx="2946400" cy="3510728"/>
            <a:chOff x="4622800" y="1762536"/>
            <a:chExt cx="2946400" cy="351072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800" y="1762536"/>
              <a:ext cx="2946400" cy="3510728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>
            <a:xfrm>
              <a:off x="5168900" y="2501900"/>
              <a:ext cx="1854200" cy="1854200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60C0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43503" y="2828835"/>
              <a:ext cx="11049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F2D45">
                      <a:alpha val="80000"/>
                    </a:srgb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02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F2D45">
                    <a:alpha val="8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cxnSp>
        <p:nvCxnSpPr>
          <p:cNvPr id="32" name="直接连接符 31"/>
          <p:cNvCxnSpPr>
            <a:cxnSpLocks/>
          </p:cNvCxnSpPr>
          <p:nvPr/>
        </p:nvCxnSpPr>
        <p:spPr>
          <a:xfrm flipV="1">
            <a:off x="4961086" y="-2892190"/>
            <a:ext cx="698749" cy="58340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6346722" y="-371462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V="1">
            <a:off x="6449153" y="-2194422"/>
            <a:ext cx="665802" cy="555896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V="1">
            <a:off x="8897755" y="-336751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cxnSpLocks/>
          </p:cNvCxnSpPr>
          <p:nvPr/>
        </p:nvCxnSpPr>
        <p:spPr>
          <a:xfrm flipV="1">
            <a:off x="11468053" y="-3808460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cxnSpLocks/>
          </p:cNvCxnSpPr>
          <p:nvPr/>
        </p:nvCxnSpPr>
        <p:spPr>
          <a:xfrm flipV="1">
            <a:off x="13173419" y="-3367510"/>
            <a:ext cx="2308904" cy="1927765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cxnSpLocks/>
          </p:cNvCxnSpPr>
          <p:nvPr/>
        </p:nvCxnSpPr>
        <p:spPr>
          <a:xfrm flipV="1">
            <a:off x="13304926" y="-3260679"/>
            <a:ext cx="633699" cy="52909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cxnSpLocks/>
          </p:cNvCxnSpPr>
          <p:nvPr/>
        </p:nvCxnSpPr>
        <p:spPr>
          <a:xfrm flipV="1">
            <a:off x="13996400" y="-1992997"/>
            <a:ext cx="1072170" cy="895183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 flipV="1">
            <a:off x="13443552" y="-954559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cxnSpLocks/>
          </p:cNvCxnSpPr>
          <p:nvPr/>
        </p:nvCxnSpPr>
        <p:spPr>
          <a:xfrm flipV="1">
            <a:off x="4514894" y="-2112573"/>
            <a:ext cx="1466850" cy="1224712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cxnSpLocks/>
          </p:cNvCxnSpPr>
          <p:nvPr/>
        </p:nvCxnSpPr>
        <p:spPr>
          <a:xfrm flipV="1">
            <a:off x="5936548" y="-1545406"/>
            <a:ext cx="1755980" cy="1466114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cxnSpLocks/>
          </p:cNvCxnSpPr>
          <p:nvPr/>
        </p:nvCxnSpPr>
        <p:spPr>
          <a:xfrm flipV="1">
            <a:off x="7569200" y="-1433542"/>
            <a:ext cx="903662" cy="75449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cxnSpLocks/>
          </p:cNvCxnSpPr>
          <p:nvPr/>
        </p:nvCxnSpPr>
        <p:spPr>
          <a:xfrm flipV="1">
            <a:off x="15743717" y="-2250882"/>
            <a:ext cx="586876" cy="48999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0F2D45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13545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2000" fill="remove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2000" fill="remove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2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2000" fill="remove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2000" fill="remove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2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2000" fill="remove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2000" fill="remove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2000" fill="remove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2000" fill="remove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2000" fill="remove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2000" fill="remove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2000" fill="remove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125E-6 -3.33333E-6 L -0.35964 0.5486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82" y="2743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3" name="任意多边形: 形状 2"/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cxnSp>
        <p:nvCxnSpPr>
          <p:cNvPr id="6" name="直接连接符 5"/>
          <p:cNvCxnSpPr>
            <a:cxnSpLocks/>
          </p:cNvCxnSpPr>
          <p:nvPr/>
        </p:nvCxnSpPr>
        <p:spPr>
          <a:xfrm>
            <a:off x="874713" y="4341472"/>
            <a:ext cx="10442575" cy="0"/>
          </a:xfrm>
          <a:prstGeom prst="line">
            <a:avLst/>
          </a:prstGeom>
          <a:ln w="19050" cap="rnd">
            <a:solidFill>
              <a:schemeClr val="bg1">
                <a:alpha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2559065" y="2590381"/>
            <a:ext cx="4203243" cy="1741760"/>
            <a:chOff x="2559065" y="2119040"/>
            <a:chExt cx="4203243" cy="1741760"/>
          </a:xfrm>
        </p:grpSpPr>
        <p:cxnSp>
          <p:nvCxnSpPr>
            <p:cNvPr id="13" name="直接连接符 12"/>
            <p:cNvCxnSpPr>
              <a:cxnSpLocks/>
            </p:cNvCxnSpPr>
            <p:nvPr/>
          </p:nvCxnSpPr>
          <p:spPr>
            <a:xfrm flipV="1">
              <a:off x="2559065" y="2119040"/>
              <a:ext cx="0" cy="174176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F2D45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组合 21"/>
            <p:cNvGrpSpPr/>
            <p:nvPr/>
          </p:nvGrpSpPr>
          <p:grpSpPr>
            <a:xfrm>
              <a:off x="2709646" y="2470100"/>
              <a:ext cx="4052662" cy="876351"/>
              <a:chOff x="6449389" y="1979947"/>
              <a:chExt cx="4052662" cy="876351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6449389" y="2493955"/>
                <a:ext cx="4052662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zh-CN" altLang="en-US" sz="1600" dirty="0">
                    <a:solidFill>
                      <a:prstClr val="white">
                        <a:alpha val="70000"/>
                      </a:prstClr>
                    </a:solidFill>
                  </a:rPr>
                  <a:t>点击后会跳转至相应店铺的商品展示页。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491919" y="1979947"/>
                <a:ext cx="2241974" cy="494751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ct val="120000"/>
                  </a:lnSpc>
                  <a:defRPr/>
                </a:pPr>
                <a:r>
                  <a:rPr lang="en-US" altLang="zh-CN" sz="2400" b="1" dirty="0" err="1">
                    <a:solidFill>
                      <a:srgbClr val="FFC000">
                        <a:alpha val="70000"/>
                      </a:srgbClr>
                    </a:solidFill>
                  </a:rPr>
                  <a:t>ListView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8319883" y="2580954"/>
            <a:ext cx="4056072" cy="1741760"/>
            <a:chOff x="7452613" y="2119040"/>
            <a:chExt cx="4056072" cy="1741760"/>
          </a:xfrm>
        </p:grpSpPr>
        <p:cxnSp>
          <p:nvCxnSpPr>
            <p:cNvPr id="17" name="直接连接符 16"/>
            <p:cNvCxnSpPr>
              <a:cxnSpLocks/>
            </p:cNvCxnSpPr>
            <p:nvPr/>
          </p:nvCxnSpPr>
          <p:spPr>
            <a:xfrm flipV="1">
              <a:off x="7452613" y="2119040"/>
              <a:ext cx="0" cy="174176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0F2D45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7456023" y="2470100"/>
              <a:ext cx="4052662" cy="898173"/>
              <a:chOff x="6471322" y="1979947"/>
              <a:chExt cx="4052662" cy="898173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6471322" y="2515777"/>
                <a:ext cx="4052662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按指定内容排序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491919" y="1979947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400" b="1" dirty="0">
                    <a:solidFill>
                      <a:srgbClr val="9D3DBE">
                        <a:alpha val="70000"/>
                      </a:srgbClr>
                    </a:solidFill>
                    <a:latin typeface="Arial"/>
                    <a:ea typeface="微软雅黑"/>
                  </a:rPr>
                  <a:t>排序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9D3DBE">
                      <a:alpha val="70000"/>
                    </a:srgbClr>
                  </a:solidFill>
                  <a:effectLst/>
                  <a:uLnTx/>
                  <a:uFillTx/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1739118" y="4350899"/>
            <a:ext cx="4225725" cy="1741760"/>
            <a:chOff x="683315" y="3870131"/>
            <a:chExt cx="4225725" cy="1741760"/>
          </a:xfrm>
        </p:grpSpPr>
        <p:cxnSp>
          <p:nvCxnSpPr>
            <p:cNvPr id="18" name="直接连接符 17"/>
            <p:cNvCxnSpPr>
              <a:cxnSpLocks/>
            </p:cNvCxnSpPr>
            <p:nvPr/>
          </p:nvCxnSpPr>
          <p:spPr>
            <a:xfrm flipV="1">
              <a:off x="4909040" y="3870131"/>
              <a:ext cx="0" cy="1741760"/>
            </a:xfrm>
            <a:prstGeom prst="line">
              <a:avLst/>
            </a:prstGeom>
            <a:ln>
              <a:gradFill flip="none" rotWithShape="1"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0F2D45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合 25"/>
            <p:cNvGrpSpPr/>
            <p:nvPr/>
          </p:nvGrpSpPr>
          <p:grpSpPr>
            <a:xfrm>
              <a:off x="683315" y="4270989"/>
              <a:ext cx="4052662" cy="918528"/>
              <a:chOff x="6491919" y="1979947"/>
              <a:chExt cx="4052662" cy="918528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6491919" y="2536132"/>
                <a:ext cx="4052662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alpha val="70000"/>
                      </a:prst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分类下方主要活动图片滚动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302607" y="1979947"/>
                <a:ext cx="2241974" cy="49731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>
                        <a:alpha val="70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</a:rPr>
                  <a:t>图片滚动</a:t>
                </a:r>
              </a:p>
            </p:txBody>
          </p:sp>
        </p:grpSp>
      </p:grpSp>
      <p:sp>
        <p:nvSpPr>
          <p:cNvPr id="8" name="椭圆 7"/>
          <p:cNvSpPr/>
          <p:nvPr/>
        </p:nvSpPr>
        <p:spPr>
          <a:xfrm>
            <a:off x="2405255" y="4180655"/>
            <a:ext cx="321634" cy="321634"/>
          </a:xfrm>
          <a:prstGeom prst="ellipse">
            <a:avLst/>
          </a:prstGeom>
          <a:solidFill>
            <a:srgbClr val="E7890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797010" y="4180655"/>
            <a:ext cx="321634" cy="321634"/>
          </a:xfrm>
          <a:prstGeom prst="ellipse">
            <a:avLst/>
          </a:prstGeom>
          <a:solidFill>
            <a:srgbClr val="60C0A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161245" y="4180655"/>
            <a:ext cx="321634" cy="321634"/>
          </a:xfrm>
          <a:prstGeom prst="ellipse">
            <a:avLst/>
          </a:prstGeom>
          <a:solidFill>
            <a:srgbClr val="E6675D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8DD2E04F-3214-4A89-A883-CDEDCF085FE9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33" name="圆角矩形 9">
            <a:extLst>
              <a:ext uri="{FF2B5EF4-FFF2-40B4-BE49-F238E27FC236}">
                <a16:creationId xmlns:a16="http://schemas.microsoft.com/office/drawing/2014/main" xmlns="" id="{2173740A-B3D6-49D8-82B1-87CC86A9D435}"/>
              </a:ext>
            </a:extLst>
          </p:cNvPr>
          <p:cNvSpPr/>
          <p:nvPr/>
        </p:nvSpPr>
        <p:spPr>
          <a:xfrm>
            <a:off x="940863" y="1652054"/>
            <a:ext cx="2503784" cy="490333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400" noProof="1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7A5F76E9-E5CE-4C29-8BD2-BDE0EB038BC8}"/>
              </a:ext>
            </a:extLst>
          </p:cNvPr>
          <p:cNvSpPr txBox="1"/>
          <p:nvPr/>
        </p:nvSpPr>
        <p:spPr>
          <a:xfrm>
            <a:off x="979872" y="17165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主页面（</a:t>
            </a:r>
            <a:r>
              <a:rPr lang="en-US" altLang="zh-CN" dirty="0" err="1">
                <a:solidFill>
                  <a:schemeClr val="bg1"/>
                </a:solidFill>
              </a:rPr>
              <a:t>MainActivity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06564842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F53767ED-609D-476C-AD56-DD17398049F5}"/>
              </a:ext>
            </a:extLst>
          </p:cNvPr>
          <p:cNvSpPr/>
          <p:nvPr/>
        </p:nvSpPr>
        <p:spPr>
          <a:xfrm>
            <a:off x="4606560" y="2067043"/>
            <a:ext cx="6300248" cy="4502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11" name="Rounded Rectangle 72">
            <a:extLst>
              <a:ext uri="{FF2B5EF4-FFF2-40B4-BE49-F238E27FC236}">
                <a16:creationId xmlns:a16="http://schemas.microsoft.com/office/drawing/2014/main" xmlns="" id="{C624AD36-623C-41C6-AB6D-AB8455D6B8FE}"/>
              </a:ext>
            </a:extLst>
          </p:cNvPr>
          <p:cNvSpPr/>
          <p:nvPr/>
        </p:nvSpPr>
        <p:spPr>
          <a:xfrm>
            <a:off x="719811" y="2563377"/>
            <a:ext cx="486820" cy="389398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3" tIns="32511" rIns="65023" bIns="32511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界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面</a:t>
            </a:r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01DBDD0-1F01-40F3-A6A4-6065C7F631E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80" y="2641354"/>
            <a:ext cx="2470018" cy="374674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6F34B706-99F1-4D3A-A99E-6F5B44DD3AB9}"/>
              </a:ext>
            </a:extLst>
          </p:cNvPr>
          <p:cNvGrpSpPr/>
          <p:nvPr/>
        </p:nvGrpSpPr>
        <p:grpSpPr>
          <a:xfrm>
            <a:off x="4117099" y="1456441"/>
            <a:ext cx="6300247" cy="4527272"/>
            <a:chOff x="4572000" y="1496456"/>
            <a:chExt cx="6300247" cy="4527272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xmlns="" id="{925F41F9-7827-4A03-AA6B-2401A0CAE24F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xmlns="" id="{CDC3ECE1-45AD-426F-84C9-F100134EA27C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8F48927E-FF0E-4411-AC0B-E98064BDA731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sp>
        <p:nvSpPr>
          <p:cNvPr id="22" name="MH_SubTitle_1">
            <a:extLst>
              <a:ext uri="{FF2B5EF4-FFF2-40B4-BE49-F238E27FC236}">
                <a16:creationId xmlns:a16="http://schemas.microsoft.com/office/drawing/2014/main" xmlns="" id="{803226C2-BD25-410C-92B6-674E68253C1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72080" y="1584199"/>
            <a:ext cx="2755202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en-US" altLang="zh-CN" sz="2000" dirty="0" err="1">
                <a:solidFill>
                  <a:srgbClr val="FFC000"/>
                </a:solidFill>
              </a:rPr>
              <a:t>ListView</a:t>
            </a:r>
            <a:endParaRPr lang="en-US" altLang="zh-CN" sz="2000" dirty="0">
              <a:solidFill>
                <a:srgbClr val="FFC000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bg1"/>
                </a:solidFill>
              </a:rPr>
              <a:t>点击后跳转至相应店铺的展示页</a:t>
            </a:r>
            <a:endParaRPr lang="zh-CN" altLang="en-US" sz="1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Other_1">
            <a:extLst>
              <a:ext uri="{FF2B5EF4-FFF2-40B4-BE49-F238E27FC236}">
                <a16:creationId xmlns:a16="http://schemas.microsoft.com/office/drawing/2014/main" xmlns="" id="{ADD70AD7-8A35-4CD3-AE2B-BBF40E8F2CF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4483" y="1565152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42" name="TextBox1" r:id="rId4" imgW="6157080" imgH="4305240"/>
        </mc:Choice>
        <mc:Fallback>
          <p:control name="TextBox1" r:id="rId4" imgW="6157080" imgH="430524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78363" y="2151063"/>
                  <a:ext cx="6156325" cy="4306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6153059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xmlns="" id="{B4E56E26-ED9E-4DD7-B676-E32D889B7F56}"/>
              </a:ext>
            </a:extLst>
          </p:cNvPr>
          <p:cNvGrpSpPr/>
          <p:nvPr/>
        </p:nvGrpSpPr>
        <p:grpSpPr>
          <a:xfrm>
            <a:off x="3676650" y="469900"/>
            <a:ext cx="4838700" cy="699330"/>
            <a:chOff x="3676650" y="469900"/>
            <a:chExt cx="4838700" cy="699330"/>
          </a:xfrm>
        </p:grpSpPr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xmlns="" id="{1CA22B43-3254-4520-9C1D-A4A511F00133}"/>
                </a:ext>
              </a:extLst>
            </p:cNvPr>
            <p:cNvSpPr/>
            <p:nvPr/>
          </p:nvSpPr>
          <p:spPr>
            <a:xfrm>
              <a:off x="3676650" y="469900"/>
              <a:ext cx="4838700" cy="584200"/>
            </a:xfrm>
            <a:custGeom>
              <a:avLst/>
              <a:gdLst>
                <a:gd name="connsiteX0" fmla="*/ 3975100 w 4838700"/>
                <a:gd name="connsiteY0" fmla="*/ 0 h 584200"/>
                <a:gd name="connsiteX1" fmla="*/ 4838700 w 4838700"/>
                <a:gd name="connsiteY1" fmla="*/ 0 h 584200"/>
                <a:gd name="connsiteX2" fmla="*/ 4838700 w 4838700"/>
                <a:gd name="connsiteY2" fmla="*/ 584200 h 584200"/>
                <a:gd name="connsiteX3" fmla="*/ 3740150 w 4838700"/>
                <a:gd name="connsiteY3" fmla="*/ 584200 h 584200"/>
                <a:gd name="connsiteX4" fmla="*/ 3740150 w 4838700"/>
                <a:gd name="connsiteY4" fmla="*/ 571932 h 584200"/>
                <a:gd name="connsiteX5" fmla="*/ 4826432 w 4838700"/>
                <a:gd name="connsiteY5" fmla="*/ 571932 h 584200"/>
                <a:gd name="connsiteX6" fmla="*/ 4826432 w 4838700"/>
                <a:gd name="connsiteY6" fmla="*/ 12268 h 584200"/>
                <a:gd name="connsiteX7" fmla="*/ 3975100 w 4838700"/>
                <a:gd name="connsiteY7" fmla="*/ 12268 h 584200"/>
                <a:gd name="connsiteX8" fmla="*/ 0 w 4838700"/>
                <a:gd name="connsiteY8" fmla="*/ 0 h 584200"/>
                <a:gd name="connsiteX9" fmla="*/ 863600 w 4838700"/>
                <a:gd name="connsiteY9" fmla="*/ 0 h 584200"/>
                <a:gd name="connsiteX10" fmla="*/ 863600 w 4838700"/>
                <a:gd name="connsiteY10" fmla="*/ 12268 h 584200"/>
                <a:gd name="connsiteX11" fmla="*/ 12268 w 4838700"/>
                <a:gd name="connsiteY11" fmla="*/ 12268 h 584200"/>
                <a:gd name="connsiteX12" fmla="*/ 12268 w 4838700"/>
                <a:gd name="connsiteY12" fmla="*/ 571932 h 584200"/>
                <a:gd name="connsiteX13" fmla="*/ 1098550 w 4838700"/>
                <a:gd name="connsiteY13" fmla="*/ 571932 h 584200"/>
                <a:gd name="connsiteX14" fmla="*/ 1098550 w 4838700"/>
                <a:gd name="connsiteY14" fmla="*/ 584200 h 584200"/>
                <a:gd name="connsiteX15" fmla="*/ 0 w 4838700"/>
                <a:gd name="connsiteY15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38700" h="584200">
                  <a:moveTo>
                    <a:pt x="3975100" y="0"/>
                  </a:moveTo>
                  <a:lnTo>
                    <a:pt x="4838700" y="0"/>
                  </a:lnTo>
                  <a:lnTo>
                    <a:pt x="4838700" y="584200"/>
                  </a:lnTo>
                  <a:lnTo>
                    <a:pt x="3740150" y="584200"/>
                  </a:lnTo>
                  <a:lnTo>
                    <a:pt x="3740150" y="571932"/>
                  </a:lnTo>
                  <a:lnTo>
                    <a:pt x="4826432" y="571932"/>
                  </a:lnTo>
                  <a:lnTo>
                    <a:pt x="4826432" y="12268"/>
                  </a:lnTo>
                  <a:lnTo>
                    <a:pt x="3975100" y="12268"/>
                  </a:lnTo>
                  <a:close/>
                  <a:moveTo>
                    <a:pt x="0" y="0"/>
                  </a:moveTo>
                  <a:lnTo>
                    <a:pt x="863600" y="0"/>
                  </a:lnTo>
                  <a:lnTo>
                    <a:pt x="863600" y="12268"/>
                  </a:lnTo>
                  <a:lnTo>
                    <a:pt x="12268" y="12268"/>
                  </a:lnTo>
                  <a:lnTo>
                    <a:pt x="12268" y="571932"/>
                  </a:lnTo>
                  <a:lnTo>
                    <a:pt x="1098550" y="571932"/>
                  </a:lnTo>
                  <a:lnTo>
                    <a:pt x="1098550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xmlns="" id="{4F76C18C-8D47-4AE7-9AC7-B11E51F9DED3}"/>
                </a:ext>
              </a:extLst>
            </p:cNvPr>
            <p:cNvSpPr txBox="1"/>
            <p:nvPr/>
          </p:nvSpPr>
          <p:spPr>
            <a:xfrm>
              <a:off x="4173825" y="646010"/>
              <a:ext cx="38443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prstClr val="white">
                      <a:alpha val="80000"/>
                    </a:prstClr>
                  </a:solidFill>
                  <a:latin typeface="Agency FB" panose="020B0503020202020204" pitchFamily="34" charset="0"/>
                  <a:ea typeface="时尚中黑简体" panose="01010104010101010101" pitchFamily="2" charset="-122"/>
                </a:rPr>
                <a:t>功能演示及说明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xmlns="" id="{9DD66C0A-5F26-4087-A47B-81EE10CEAD7F}"/>
              </a:ext>
            </a:extLst>
          </p:cNvPr>
          <p:cNvSpPr txBox="1"/>
          <p:nvPr/>
        </p:nvSpPr>
        <p:spPr>
          <a:xfrm>
            <a:off x="4141416" y="250851"/>
            <a:ext cx="3677138" cy="30777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254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美团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APP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rPr>
              <a:t>开发项目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Agency FB" panose="020B0503020202020204" pitchFamily="34" charset="0"/>
              <a:ea typeface="时尚中黑简体" panose="01010104010101010101" pitchFamily="2" charset="-122"/>
              <a:cs typeface="+mn-cs"/>
            </a:endParaRPr>
          </a:p>
        </p:txBody>
      </p: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29119" y="1384997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zh-CN" sz="2000" b="1" dirty="0">
                <a:solidFill>
                  <a:schemeClr val="bg1"/>
                </a:solidFill>
              </a:rPr>
              <a:t>按指定内容排序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22AFAFF4-9B3D-4901-B2AE-CD39957F6BD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79" y="2271719"/>
            <a:ext cx="2192655" cy="38982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2065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73275"/>
                  <a:ext cx="6899275" cy="4440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84799205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1A8401B-ECDE-4CFC-87DC-C975C6151CEA}"/>
              </a:ext>
            </a:extLst>
          </p:cNvPr>
          <p:cNvSpPr/>
          <p:nvPr/>
        </p:nvSpPr>
        <p:spPr>
          <a:xfrm>
            <a:off x="4543720" y="1960775"/>
            <a:ext cx="7070100" cy="46463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xmlns="" id="{2E61A50F-8C6E-4345-BFE6-777A6679BAF5}"/>
              </a:ext>
            </a:extLst>
          </p:cNvPr>
          <p:cNvGrpSpPr/>
          <p:nvPr/>
        </p:nvGrpSpPr>
        <p:grpSpPr>
          <a:xfrm>
            <a:off x="3676650" y="250851"/>
            <a:ext cx="4838700" cy="918379"/>
            <a:chOff x="3676650" y="250851"/>
            <a:chExt cx="4838700" cy="918379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xmlns="" id="{B4E56E26-ED9E-4DD7-B676-E32D889B7F56}"/>
                </a:ext>
              </a:extLst>
            </p:cNvPr>
            <p:cNvGrpSpPr/>
            <p:nvPr/>
          </p:nvGrpSpPr>
          <p:grpSpPr>
            <a:xfrm>
              <a:off x="3676650" y="469900"/>
              <a:ext cx="4838700" cy="699330"/>
              <a:chOff x="3676650" y="469900"/>
              <a:chExt cx="4838700" cy="699330"/>
            </a:xfrm>
          </p:grpSpPr>
          <p:sp>
            <p:nvSpPr>
              <p:cNvPr id="59" name="任意多边形: 形状 58">
                <a:extLst>
                  <a:ext uri="{FF2B5EF4-FFF2-40B4-BE49-F238E27FC236}">
                    <a16:creationId xmlns:a16="http://schemas.microsoft.com/office/drawing/2014/main" xmlns="" id="{1CA22B43-3254-4520-9C1D-A4A511F00133}"/>
                  </a:ext>
                </a:extLst>
              </p:cNvPr>
              <p:cNvSpPr/>
              <p:nvPr/>
            </p:nvSpPr>
            <p:spPr>
              <a:xfrm>
                <a:off x="3676650" y="469900"/>
                <a:ext cx="4838700" cy="584200"/>
              </a:xfrm>
              <a:custGeom>
                <a:avLst/>
                <a:gdLst>
                  <a:gd name="connsiteX0" fmla="*/ 3975100 w 4838700"/>
                  <a:gd name="connsiteY0" fmla="*/ 0 h 584200"/>
                  <a:gd name="connsiteX1" fmla="*/ 4838700 w 4838700"/>
                  <a:gd name="connsiteY1" fmla="*/ 0 h 584200"/>
                  <a:gd name="connsiteX2" fmla="*/ 4838700 w 4838700"/>
                  <a:gd name="connsiteY2" fmla="*/ 584200 h 584200"/>
                  <a:gd name="connsiteX3" fmla="*/ 3740150 w 4838700"/>
                  <a:gd name="connsiteY3" fmla="*/ 584200 h 584200"/>
                  <a:gd name="connsiteX4" fmla="*/ 3740150 w 4838700"/>
                  <a:gd name="connsiteY4" fmla="*/ 571932 h 584200"/>
                  <a:gd name="connsiteX5" fmla="*/ 4826432 w 4838700"/>
                  <a:gd name="connsiteY5" fmla="*/ 571932 h 584200"/>
                  <a:gd name="connsiteX6" fmla="*/ 4826432 w 4838700"/>
                  <a:gd name="connsiteY6" fmla="*/ 12268 h 584200"/>
                  <a:gd name="connsiteX7" fmla="*/ 3975100 w 4838700"/>
                  <a:gd name="connsiteY7" fmla="*/ 12268 h 584200"/>
                  <a:gd name="connsiteX8" fmla="*/ 0 w 4838700"/>
                  <a:gd name="connsiteY8" fmla="*/ 0 h 584200"/>
                  <a:gd name="connsiteX9" fmla="*/ 863600 w 4838700"/>
                  <a:gd name="connsiteY9" fmla="*/ 0 h 584200"/>
                  <a:gd name="connsiteX10" fmla="*/ 863600 w 4838700"/>
                  <a:gd name="connsiteY10" fmla="*/ 12268 h 584200"/>
                  <a:gd name="connsiteX11" fmla="*/ 12268 w 4838700"/>
                  <a:gd name="connsiteY11" fmla="*/ 12268 h 584200"/>
                  <a:gd name="connsiteX12" fmla="*/ 12268 w 4838700"/>
                  <a:gd name="connsiteY12" fmla="*/ 571932 h 584200"/>
                  <a:gd name="connsiteX13" fmla="*/ 1098550 w 4838700"/>
                  <a:gd name="connsiteY13" fmla="*/ 571932 h 584200"/>
                  <a:gd name="connsiteX14" fmla="*/ 1098550 w 4838700"/>
                  <a:gd name="connsiteY14" fmla="*/ 584200 h 584200"/>
                  <a:gd name="connsiteX15" fmla="*/ 0 w 4838700"/>
                  <a:gd name="connsiteY15" fmla="*/ 58420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38700" h="584200">
                    <a:moveTo>
                      <a:pt x="3975100" y="0"/>
                    </a:moveTo>
                    <a:lnTo>
                      <a:pt x="4838700" y="0"/>
                    </a:lnTo>
                    <a:lnTo>
                      <a:pt x="4838700" y="584200"/>
                    </a:lnTo>
                    <a:lnTo>
                      <a:pt x="3740150" y="584200"/>
                    </a:lnTo>
                    <a:lnTo>
                      <a:pt x="3740150" y="571932"/>
                    </a:lnTo>
                    <a:lnTo>
                      <a:pt x="4826432" y="571932"/>
                    </a:lnTo>
                    <a:lnTo>
                      <a:pt x="4826432" y="12268"/>
                    </a:lnTo>
                    <a:lnTo>
                      <a:pt x="3975100" y="12268"/>
                    </a:lnTo>
                    <a:close/>
                    <a:moveTo>
                      <a:pt x="0" y="0"/>
                    </a:moveTo>
                    <a:lnTo>
                      <a:pt x="863600" y="0"/>
                    </a:lnTo>
                    <a:lnTo>
                      <a:pt x="863600" y="12268"/>
                    </a:lnTo>
                    <a:lnTo>
                      <a:pt x="12268" y="12268"/>
                    </a:lnTo>
                    <a:lnTo>
                      <a:pt x="12268" y="571932"/>
                    </a:lnTo>
                    <a:lnTo>
                      <a:pt x="1098550" y="571932"/>
                    </a:lnTo>
                    <a:lnTo>
                      <a:pt x="1098550" y="584200"/>
                    </a:lnTo>
                    <a:lnTo>
                      <a:pt x="0" y="584200"/>
                    </a:lnTo>
                    <a:close/>
                  </a:path>
                </a:pathLst>
              </a:cu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xmlns="" id="{4F76C18C-8D47-4AE7-9AC7-B11E51F9DED3}"/>
                  </a:ext>
                </a:extLst>
              </p:cNvPr>
              <p:cNvSpPr txBox="1"/>
              <p:nvPr/>
            </p:nvSpPr>
            <p:spPr>
              <a:xfrm>
                <a:off x="4173825" y="646010"/>
                <a:ext cx="38443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25400"/>
              </a:bodyPr>
              <a:lstStyle/>
              <a:p>
                <a:pPr lvl="0" algn="ctr">
                  <a:defRPr/>
                </a:pPr>
                <a:r>
                  <a:rPr lang="zh-CN" altLang="en-US" sz="2800" dirty="0">
                    <a:solidFill>
                      <a:prstClr val="white">
                        <a:alpha val="80000"/>
                      </a:prstClr>
                    </a:solidFill>
                    <a:latin typeface="Agency FB" panose="020B0503020202020204" pitchFamily="34" charset="0"/>
                    <a:ea typeface="时尚中黑简体" panose="01010104010101010101" pitchFamily="2" charset="-122"/>
                  </a:rPr>
                  <a:t>功能演示及说明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endParaRPr>
              </a:p>
            </p:txBody>
          </p:sp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xmlns="" id="{9DD66C0A-5F26-4087-A47B-81EE10CEAD7F}"/>
                </a:ext>
              </a:extLst>
            </p:cNvPr>
            <p:cNvSpPr txBox="1"/>
            <p:nvPr/>
          </p:nvSpPr>
          <p:spPr>
            <a:xfrm>
              <a:off x="4141416" y="250851"/>
              <a:ext cx="36771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254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美团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APP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时尚中黑简体" panose="01010104010101010101" pitchFamily="2" charset="-122"/>
                  <a:cs typeface="+mn-cs"/>
                </a:rPr>
                <a:t>开发项目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时尚中黑简体" panose="01010104010101010101" pitchFamily="2" charset="-122"/>
                <a:cs typeface="+mn-cs"/>
              </a:endParaRPr>
            </a:p>
          </p:txBody>
        </p:sp>
      </p:grpSp>
      <p:sp>
        <p:nvSpPr>
          <p:cNvPr id="63" name="MH_SubTitle_1">
            <a:extLst>
              <a:ext uri="{FF2B5EF4-FFF2-40B4-BE49-F238E27FC236}">
                <a16:creationId xmlns:a16="http://schemas.microsoft.com/office/drawing/2014/main" xmlns="" id="{6A260057-6B1E-425A-9FF9-DA6E590BD2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29119" y="1384997"/>
            <a:ext cx="2749891" cy="453578"/>
          </a:xfrm>
          <a:custGeom>
            <a:avLst/>
            <a:gdLst>
              <a:gd name="connsiteX0" fmla="*/ 122108 w 732631"/>
              <a:gd name="connsiteY0" fmla="*/ 0 h 5307012"/>
              <a:gd name="connsiteX1" fmla="*/ 610523 w 732631"/>
              <a:gd name="connsiteY1" fmla="*/ 0 h 5307012"/>
              <a:gd name="connsiteX2" fmla="*/ 732631 w 732631"/>
              <a:gd name="connsiteY2" fmla="*/ 122108 h 5307012"/>
              <a:gd name="connsiteX3" fmla="*/ 732631 w 732631"/>
              <a:gd name="connsiteY3" fmla="*/ 5307012 h 5307012"/>
              <a:gd name="connsiteX4" fmla="*/ 732631 w 732631"/>
              <a:gd name="connsiteY4" fmla="*/ 5307012 h 5307012"/>
              <a:gd name="connsiteX5" fmla="*/ 0 w 732631"/>
              <a:gd name="connsiteY5" fmla="*/ 5307012 h 5307012"/>
              <a:gd name="connsiteX6" fmla="*/ 0 w 732631"/>
              <a:gd name="connsiteY6" fmla="*/ 5307012 h 5307012"/>
              <a:gd name="connsiteX7" fmla="*/ 0 w 732631"/>
              <a:gd name="connsiteY7" fmla="*/ 122108 h 5307012"/>
              <a:gd name="connsiteX8" fmla="*/ 122108 w 732631"/>
              <a:gd name="connsiteY8" fmla="*/ 0 h 530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631" h="5307012">
                <a:moveTo>
                  <a:pt x="732631" y="884525"/>
                </a:moveTo>
                <a:lnTo>
                  <a:pt x="732631" y="4422487"/>
                </a:lnTo>
                <a:cubicBezTo>
                  <a:pt x="732631" y="4910992"/>
                  <a:pt x="725084" y="5307008"/>
                  <a:pt x="715774" y="5307008"/>
                </a:cubicBezTo>
                <a:lnTo>
                  <a:pt x="0" y="5307008"/>
                </a:lnTo>
                <a:lnTo>
                  <a:pt x="0" y="5307008"/>
                </a:lnTo>
                <a:lnTo>
                  <a:pt x="0" y="4"/>
                </a:lnTo>
                <a:lnTo>
                  <a:pt x="0" y="4"/>
                </a:lnTo>
                <a:lnTo>
                  <a:pt x="715774" y="4"/>
                </a:lnTo>
                <a:cubicBezTo>
                  <a:pt x="725084" y="4"/>
                  <a:pt x="732631" y="396020"/>
                  <a:pt x="732631" y="884525"/>
                </a:cubicBezTo>
                <a:close/>
              </a:path>
            </a:pathLst>
          </a:custGeom>
          <a:solidFill>
            <a:schemeClr val="accent1">
              <a:lumMod val="7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0" rIns="0" bIns="0" spcCol="903" anchor="ctr"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滚动图片</a:t>
            </a:r>
            <a:endParaRPr lang="zh-CN" altLang="en-US" sz="9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xmlns="" id="{CD8E9471-6421-43EE-8698-DA08FD20BA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31522" y="1365950"/>
            <a:ext cx="732114" cy="495246"/>
          </a:xfrm>
          <a:custGeom>
            <a:avLst/>
            <a:gdLst>
              <a:gd name="connsiteX0" fmla="*/ 0 w 872351"/>
              <a:gd name="connsiteY0" fmla="*/ 0 h 721783"/>
              <a:gd name="connsiteX1" fmla="*/ 697880 w 872351"/>
              <a:gd name="connsiteY1" fmla="*/ 0 h 721783"/>
              <a:gd name="connsiteX2" fmla="*/ 872351 w 872351"/>
              <a:gd name="connsiteY2" fmla="*/ 360892 h 721783"/>
              <a:gd name="connsiteX3" fmla="*/ 697880 w 872351"/>
              <a:gd name="connsiteY3" fmla="*/ 721783 h 721783"/>
              <a:gd name="connsiteX4" fmla="*/ 0 w 872351"/>
              <a:gd name="connsiteY4" fmla="*/ 721783 h 72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51" h="721783">
                <a:moveTo>
                  <a:pt x="0" y="0"/>
                </a:moveTo>
                <a:lnTo>
                  <a:pt x="697880" y="0"/>
                </a:lnTo>
                <a:lnTo>
                  <a:pt x="872351" y="360892"/>
                </a:lnTo>
                <a:lnTo>
                  <a:pt x="697880" y="721783"/>
                </a:lnTo>
                <a:lnTo>
                  <a:pt x="0" y="721783"/>
                </a:lnTo>
                <a:close/>
              </a:path>
            </a:pathLst>
          </a:custGeom>
          <a:solidFill>
            <a:schemeClr val="accent1"/>
          </a:solidFill>
          <a:ln w="762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3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zh-CN" altLang="en-US" sz="30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AC6CA303-AEC5-4710-8DA2-A40B16EBB6F1}"/>
              </a:ext>
            </a:extLst>
          </p:cNvPr>
          <p:cNvGrpSpPr/>
          <p:nvPr/>
        </p:nvGrpSpPr>
        <p:grpSpPr>
          <a:xfrm>
            <a:off x="4072379" y="1368102"/>
            <a:ext cx="6300247" cy="4527272"/>
            <a:chOff x="4572000" y="1496456"/>
            <a:chExt cx="6300247" cy="4527272"/>
          </a:xfrm>
        </p:grpSpPr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xmlns="" id="{9E353CD7-6E20-49E4-854E-2D73900F0F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0030" y="1496456"/>
              <a:ext cx="0" cy="45272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xmlns="" id="{FB695B07-ED40-49F9-BB2D-F8EBF23158BF}"/>
                </a:ext>
              </a:extLst>
            </p:cNvPr>
            <p:cNvCxnSpPr/>
            <p:nvPr/>
          </p:nvCxnSpPr>
          <p:spPr>
            <a:xfrm>
              <a:off x="4572000" y="1998483"/>
              <a:ext cx="6300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xmlns="" id="{6111793C-03E4-450C-B128-CB6612A43434}"/>
                </a:ext>
              </a:extLst>
            </p:cNvPr>
            <p:cNvSpPr txBox="1"/>
            <p:nvPr/>
          </p:nvSpPr>
          <p:spPr>
            <a:xfrm>
              <a:off x="5351665" y="1560592"/>
              <a:ext cx="1870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部  分  代  码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62D9D125-1C3E-4D52-84CF-AE0B47B0A592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r="2720"/>
          <a:stretch/>
        </p:blipFill>
        <p:spPr bwMode="auto">
          <a:xfrm>
            <a:off x="663379" y="2705493"/>
            <a:ext cx="3123474" cy="18005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controls>
      <mc:AlternateContent xmlns:mc="http://schemas.openxmlformats.org/markup-compatibility/2006">
        <mc:Choice xmlns:v="urn:schemas-microsoft-com:vml" Requires="v">
          <p:control spid="3089" name="TextBox1" r:id="rId4" imgW="6896160" imgH="4442400"/>
        </mc:Choice>
        <mc:Fallback>
          <p:control name="TextBox1" r:id="rId4" imgW="6896160" imgH="4442400">
            <p:pic>
              <p:nvPicPr>
                <p:cNvPr id="0" name="TextBox1"/>
                <p:cNvPicPr>
                  <a:picLocks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29150" y="2073275"/>
                  <a:ext cx="6899275" cy="44402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7769267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525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1200</Words>
  <Application>Microsoft Office PowerPoint</Application>
  <PresentationFormat>自定义</PresentationFormat>
  <Paragraphs>155</Paragraphs>
  <Slides>21</Slides>
  <Notes>21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947769566@qq.com</cp:lastModifiedBy>
  <cp:revision>30</cp:revision>
  <dcterms:created xsi:type="dcterms:W3CDTF">2017-05-27T09:37:15Z</dcterms:created>
  <dcterms:modified xsi:type="dcterms:W3CDTF">2019-03-29T09:32:28Z</dcterms:modified>
</cp:coreProperties>
</file>